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59" r:id="rId2"/>
    <p:sldMasterId id="2147483867" r:id="rId3"/>
    <p:sldMasterId id="2147484176" r:id="rId4"/>
    <p:sldMasterId id="2147484184" r:id="rId5"/>
    <p:sldMasterId id="2147484197" r:id="rId6"/>
    <p:sldMasterId id="2147484210" r:id="rId7"/>
    <p:sldMasterId id="2147484223" r:id="rId8"/>
  </p:sldMasterIdLst>
  <p:notesMasterIdLst>
    <p:notesMasterId r:id="rId13"/>
  </p:notesMasterIdLst>
  <p:handoutMasterIdLst>
    <p:handoutMasterId r:id="rId14"/>
  </p:handoutMasterIdLst>
  <p:sldIdLst>
    <p:sldId id="474" r:id="rId9"/>
    <p:sldId id="473" r:id="rId10"/>
    <p:sldId id="472" r:id="rId11"/>
    <p:sldId id="355" r:id="rId12"/>
  </p:sldIdLst>
  <p:sldSz cx="12192000" cy="6858000"/>
  <p:notesSz cx="6858000" cy="9144000"/>
  <p:defaultTextStyle>
    <a:defPPr>
      <a:defRPr lang="en-US"/>
    </a:defPPr>
    <a:lvl1pPr marL="0" algn="l" defTabSz="9078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3917" algn="l" defTabSz="9078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7838" algn="l" defTabSz="9078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1756" algn="l" defTabSz="9078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5668" algn="l" defTabSz="9078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69587" algn="l" defTabSz="9078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3506" algn="l" defTabSz="9078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77422" algn="l" defTabSz="9078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1341" algn="l" defTabSz="9078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A5C"/>
    <a:srgbClr val="B77828"/>
    <a:srgbClr val="58585A"/>
    <a:srgbClr val="B7792E"/>
    <a:srgbClr val="8A0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-1522" y="-893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14"/>
    </p:cViewPr>
  </p:sorterViewPr>
  <p:notesViewPr>
    <p:cSldViewPr snapToGrid="0">
      <p:cViewPr varScale="1">
        <p:scale>
          <a:sx n="38" d="100"/>
          <a:sy n="38" d="100"/>
        </p:scale>
        <p:origin x="-2246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32B2E-0FCA-4711-818A-D0AB1D9C679A}" type="datetimeFigureOut">
              <a:rPr lang="en-AU" smtClean="0"/>
              <a:t>14/12/2015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AC8CD-9669-41C7-8F4E-740FA208D2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3405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603F1-9006-4CCB-B1BB-A51A1688A13A}" type="datetimeFigureOut">
              <a:rPr lang="en-AU" smtClean="0"/>
              <a:t>14/12/2015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BC1C0-BA50-410B-A556-866FA7F1BC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2836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78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3917" algn="l" defTabSz="9078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7838" algn="l" defTabSz="9078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1756" algn="l" defTabSz="9078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5668" algn="l" defTabSz="9078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69587" algn="l" defTabSz="9078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3506" algn="l" defTabSz="9078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77422" algn="l" defTabSz="9078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1341" algn="l" defTabSz="90783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3533775" y="1177925"/>
            <a:ext cx="13885863" cy="7812088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2D71BB-C50A-405D-B3C2-5BD0BD10F575}" type="slidenum">
              <a:rPr lang="en-AU" smtClean="0">
                <a:solidFill>
                  <a:srgbClr val="000000"/>
                </a:solidFill>
              </a:rPr>
              <a:pPr/>
              <a:t>4</a:t>
            </a:fld>
            <a:endParaRPr lang="en-A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pt-head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117603" y="2133600"/>
            <a:ext cx="10464800" cy="0"/>
          </a:xfrm>
          <a:prstGeom prst="line">
            <a:avLst/>
          </a:prstGeom>
          <a:noFill/>
          <a:ln w="3175">
            <a:solidFill>
              <a:srgbClr val="C0242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788" tIns="45404" rIns="90788" bIns="45404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AU" sz="1500" smtClean="0">
              <a:solidFill>
                <a:srgbClr val="000000"/>
              </a:solidFill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6011" y="1295400"/>
            <a:ext cx="9831916" cy="820738"/>
          </a:xfrm>
        </p:spPr>
        <p:txBody>
          <a:bodyPr/>
          <a:lstStyle>
            <a:lvl1pPr>
              <a:defRPr sz="4400"/>
            </a:lvl1pPr>
          </a:lstStyle>
          <a:p>
            <a:r>
              <a:rPr lang="en-AU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7663" y="2208441"/>
            <a:ext cx="10566401" cy="4224337"/>
          </a:xfrm>
        </p:spPr>
        <p:txBody>
          <a:bodyPr tIns="45404" bIns="45404"/>
          <a:lstStyle>
            <a:lvl1pPr marL="0" indent="0">
              <a:buFont typeface="Wingdings" pitchFamily="2" charset="2"/>
              <a:buNone/>
              <a:defRPr sz="3200"/>
            </a:lvl1pPr>
          </a:lstStyle>
          <a:p>
            <a:r>
              <a:rPr lang="en-AU"/>
              <a:t>Click to edit Master subtitle style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45991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59231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7272" y="1125558"/>
            <a:ext cx="2667001" cy="52657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107" y="1125558"/>
            <a:ext cx="7797799" cy="52657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388535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pt-head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117603" y="2133600"/>
            <a:ext cx="10464800" cy="0"/>
          </a:xfrm>
          <a:prstGeom prst="line">
            <a:avLst/>
          </a:prstGeom>
          <a:noFill/>
          <a:ln w="3175">
            <a:solidFill>
              <a:srgbClr val="C0242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788" tIns="45404" rIns="90788" bIns="45404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AU" sz="1500" smtClean="0">
              <a:solidFill>
                <a:srgbClr val="000000"/>
              </a:solidFill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6011" y="1295400"/>
            <a:ext cx="9831916" cy="820738"/>
          </a:xfrm>
        </p:spPr>
        <p:txBody>
          <a:bodyPr/>
          <a:lstStyle>
            <a:lvl1pPr>
              <a:defRPr sz="4400"/>
            </a:lvl1pPr>
          </a:lstStyle>
          <a:p>
            <a:r>
              <a:rPr lang="en-AU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7663" y="2208441"/>
            <a:ext cx="10566401" cy="4224337"/>
          </a:xfrm>
        </p:spPr>
        <p:txBody>
          <a:bodyPr tIns="45404" bIns="45404"/>
          <a:lstStyle>
            <a:lvl1pPr marL="0" indent="0">
              <a:buFont typeface="Wingdings" pitchFamily="2" charset="2"/>
              <a:buNone/>
              <a:defRPr sz="3200"/>
            </a:lvl1pPr>
          </a:lstStyle>
          <a:p>
            <a:r>
              <a:rPr lang="en-AU"/>
              <a:t>Click to edit Master subtitle style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63847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334779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72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900"/>
            </a:lvl1pPr>
            <a:lvl2pPr marL="453917" indent="0">
              <a:buNone/>
              <a:defRPr sz="1800"/>
            </a:lvl2pPr>
            <a:lvl3pPr marL="907838" indent="0">
              <a:buNone/>
              <a:defRPr sz="1600"/>
            </a:lvl3pPr>
            <a:lvl4pPr marL="1361756" indent="0">
              <a:buNone/>
              <a:defRPr sz="1500"/>
            </a:lvl4pPr>
            <a:lvl5pPr marL="1815668" indent="0">
              <a:buNone/>
              <a:defRPr sz="1500"/>
            </a:lvl5pPr>
            <a:lvl6pPr marL="2269587" indent="0">
              <a:buNone/>
              <a:defRPr sz="1500"/>
            </a:lvl6pPr>
            <a:lvl7pPr marL="2723506" indent="0">
              <a:buNone/>
              <a:defRPr sz="1500"/>
            </a:lvl7pPr>
            <a:lvl8pPr marL="3177422" indent="0">
              <a:buNone/>
              <a:defRPr sz="1500"/>
            </a:lvl8pPr>
            <a:lvl9pPr marL="3631341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221590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1733573"/>
            <a:ext cx="5181600" cy="4657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2401" y="1733573"/>
            <a:ext cx="5181600" cy="4657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262971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52" y="1535113"/>
            <a:ext cx="538691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917" indent="0">
              <a:buNone/>
              <a:defRPr sz="1900" b="1"/>
            </a:lvl2pPr>
            <a:lvl3pPr marL="907838" indent="0">
              <a:buNone/>
              <a:defRPr sz="1800" b="1"/>
            </a:lvl3pPr>
            <a:lvl4pPr marL="1361756" indent="0">
              <a:buNone/>
              <a:defRPr sz="1600" b="1"/>
            </a:lvl4pPr>
            <a:lvl5pPr marL="1815668" indent="0">
              <a:buNone/>
              <a:defRPr sz="1600" b="1"/>
            </a:lvl5pPr>
            <a:lvl6pPr marL="2269587" indent="0">
              <a:buNone/>
              <a:defRPr sz="1600" b="1"/>
            </a:lvl6pPr>
            <a:lvl7pPr marL="2723506" indent="0">
              <a:buNone/>
              <a:defRPr sz="1600" b="1"/>
            </a:lvl7pPr>
            <a:lvl8pPr marL="3177422" indent="0">
              <a:buNone/>
              <a:defRPr sz="1600" b="1"/>
            </a:lvl8pPr>
            <a:lvl9pPr marL="3631341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52" y="2174875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55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917" indent="0">
              <a:buNone/>
              <a:defRPr sz="1900" b="1"/>
            </a:lvl2pPr>
            <a:lvl3pPr marL="907838" indent="0">
              <a:buNone/>
              <a:defRPr sz="1800" b="1"/>
            </a:lvl3pPr>
            <a:lvl4pPr marL="1361756" indent="0">
              <a:buNone/>
              <a:defRPr sz="1600" b="1"/>
            </a:lvl4pPr>
            <a:lvl5pPr marL="1815668" indent="0">
              <a:buNone/>
              <a:defRPr sz="1600" b="1"/>
            </a:lvl5pPr>
            <a:lvl6pPr marL="2269587" indent="0">
              <a:buNone/>
              <a:defRPr sz="1600" b="1"/>
            </a:lvl6pPr>
            <a:lvl7pPr marL="2723506" indent="0">
              <a:buNone/>
              <a:defRPr sz="1600" b="1"/>
            </a:lvl7pPr>
            <a:lvl8pPr marL="3177422" indent="0">
              <a:buNone/>
              <a:defRPr sz="1600" b="1"/>
            </a:lvl8pPr>
            <a:lvl9pPr marL="3631341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5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351792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131688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142948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809" y="273266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3917" indent="0">
              <a:buNone/>
              <a:defRPr sz="1200"/>
            </a:lvl2pPr>
            <a:lvl3pPr marL="907838" indent="0">
              <a:buNone/>
              <a:defRPr sz="1000"/>
            </a:lvl3pPr>
            <a:lvl4pPr marL="1361756" indent="0">
              <a:buNone/>
              <a:defRPr sz="900"/>
            </a:lvl4pPr>
            <a:lvl5pPr marL="1815668" indent="0">
              <a:buNone/>
              <a:defRPr sz="900"/>
            </a:lvl5pPr>
            <a:lvl6pPr marL="2269587" indent="0">
              <a:buNone/>
              <a:defRPr sz="900"/>
            </a:lvl6pPr>
            <a:lvl7pPr marL="2723506" indent="0">
              <a:buNone/>
              <a:defRPr sz="900"/>
            </a:lvl7pPr>
            <a:lvl8pPr marL="3177422" indent="0">
              <a:buNone/>
              <a:defRPr sz="900"/>
            </a:lvl8pPr>
            <a:lvl9pPr marL="3631341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274837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139766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3917" indent="0">
              <a:buNone/>
              <a:defRPr sz="2800"/>
            </a:lvl2pPr>
            <a:lvl3pPr marL="907838" indent="0">
              <a:buNone/>
              <a:defRPr sz="2400"/>
            </a:lvl3pPr>
            <a:lvl4pPr marL="1361756" indent="0">
              <a:buNone/>
              <a:defRPr sz="1900"/>
            </a:lvl4pPr>
            <a:lvl5pPr marL="1815668" indent="0">
              <a:buNone/>
              <a:defRPr sz="1900"/>
            </a:lvl5pPr>
            <a:lvl6pPr marL="2269587" indent="0">
              <a:buNone/>
              <a:defRPr sz="1900"/>
            </a:lvl6pPr>
            <a:lvl7pPr marL="2723506" indent="0">
              <a:buNone/>
              <a:defRPr sz="1900"/>
            </a:lvl7pPr>
            <a:lvl8pPr marL="3177422" indent="0">
              <a:buNone/>
              <a:defRPr sz="1900"/>
            </a:lvl8pPr>
            <a:lvl9pPr marL="3631341" indent="0">
              <a:buNone/>
              <a:defRPr sz="19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53917" indent="0">
              <a:buNone/>
              <a:defRPr sz="1200"/>
            </a:lvl2pPr>
            <a:lvl3pPr marL="907838" indent="0">
              <a:buNone/>
              <a:defRPr sz="1000"/>
            </a:lvl3pPr>
            <a:lvl4pPr marL="1361756" indent="0">
              <a:buNone/>
              <a:defRPr sz="900"/>
            </a:lvl4pPr>
            <a:lvl5pPr marL="1815668" indent="0">
              <a:buNone/>
              <a:defRPr sz="900"/>
            </a:lvl5pPr>
            <a:lvl6pPr marL="2269587" indent="0">
              <a:buNone/>
              <a:defRPr sz="900"/>
            </a:lvl6pPr>
            <a:lvl7pPr marL="2723506" indent="0">
              <a:buNone/>
              <a:defRPr sz="900"/>
            </a:lvl7pPr>
            <a:lvl8pPr marL="3177422" indent="0">
              <a:buNone/>
              <a:defRPr sz="900"/>
            </a:lvl8pPr>
            <a:lvl9pPr marL="3631341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246624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329912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7272" y="1125558"/>
            <a:ext cx="2667001" cy="52657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107" y="1125558"/>
            <a:ext cx="7797799" cy="52657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335790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803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95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9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8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183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5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97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36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762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15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73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5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7208"/>
            <a:ext cx="103632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394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7892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1838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5785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9731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3677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77623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156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34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80" y="1600275"/>
            <a:ext cx="5384799" cy="4525963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777" y="1600275"/>
            <a:ext cx="5384799" cy="4525963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9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52" y="1535113"/>
            <a:ext cx="5386919" cy="639762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39460" indent="0">
              <a:buNone/>
              <a:defRPr sz="2400" b="1"/>
            </a:lvl2pPr>
            <a:lvl3pPr marL="1078923" indent="0">
              <a:buNone/>
              <a:defRPr sz="2200" b="1"/>
            </a:lvl3pPr>
            <a:lvl4pPr marL="1618389" indent="0">
              <a:buNone/>
              <a:defRPr sz="1900" b="1"/>
            </a:lvl4pPr>
            <a:lvl5pPr marL="2157851" indent="0">
              <a:buNone/>
              <a:defRPr sz="1900" b="1"/>
            </a:lvl5pPr>
            <a:lvl6pPr marL="2697312" indent="0">
              <a:buNone/>
              <a:defRPr sz="1900" b="1"/>
            </a:lvl6pPr>
            <a:lvl7pPr marL="3236771" indent="0">
              <a:buNone/>
              <a:defRPr sz="1900" b="1"/>
            </a:lvl7pPr>
            <a:lvl8pPr marL="3776231" indent="0">
              <a:buNone/>
              <a:defRPr sz="1900" b="1"/>
            </a:lvl8pPr>
            <a:lvl9pPr marL="4315696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52" y="2174875"/>
            <a:ext cx="5386919" cy="395128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552" y="1535113"/>
            <a:ext cx="5389033" cy="639762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39460" indent="0">
              <a:buNone/>
              <a:defRPr sz="2400" b="1"/>
            </a:lvl2pPr>
            <a:lvl3pPr marL="1078923" indent="0">
              <a:buNone/>
              <a:defRPr sz="2200" b="1"/>
            </a:lvl3pPr>
            <a:lvl4pPr marL="1618389" indent="0">
              <a:buNone/>
              <a:defRPr sz="1900" b="1"/>
            </a:lvl4pPr>
            <a:lvl5pPr marL="2157851" indent="0">
              <a:buNone/>
              <a:defRPr sz="1900" b="1"/>
            </a:lvl5pPr>
            <a:lvl6pPr marL="2697312" indent="0">
              <a:buNone/>
              <a:defRPr sz="1900" b="1"/>
            </a:lvl6pPr>
            <a:lvl7pPr marL="3236771" indent="0">
              <a:buNone/>
              <a:defRPr sz="1900" b="1"/>
            </a:lvl7pPr>
            <a:lvl8pPr marL="3776231" indent="0">
              <a:buNone/>
              <a:defRPr sz="1900" b="1"/>
            </a:lvl8pPr>
            <a:lvl9pPr marL="4315696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52" y="2174875"/>
            <a:ext cx="5389033" cy="395128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93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52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02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722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900"/>
            </a:lvl1pPr>
            <a:lvl2pPr marL="453917" indent="0">
              <a:buNone/>
              <a:defRPr sz="1800"/>
            </a:lvl2pPr>
            <a:lvl3pPr marL="907838" indent="0">
              <a:buNone/>
              <a:defRPr sz="1600"/>
            </a:lvl3pPr>
            <a:lvl4pPr marL="1361756" indent="0">
              <a:buNone/>
              <a:defRPr sz="1500"/>
            </a:lvl4pPr>
            <a:lvl5pPr marL="1815668" indent="0">
              <a:buNone/>
              <a:defRPr sz="1500"/>
            </a:lvl5pPr>
            <a:lvl6pPr marL="2269587" indent="0">
              <a:buNone/>
              <a:defRPr sz="1500"/>
            </a:lvl6pPr>
            <a:lvl7pPr marL="2723506" indent="0">
              <a:buNone/>
              <a:defRPr sz="1500"/>
            </a:lvl7pPr>
            <a:lvl8pPr marL="3177422" indent="0">
              <a:buNone/>
              <a:defRPr sz="1500"/>
            </a:lvl8pPr>
            <a:lvl9pPr marL="3631341" indent="0">
              <a:buNone/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88306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43" y="273050"/>
            <a:ext cx="4011084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97" y="273276"/>
            <a:ext cx="6815667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43" y="1435103"/>
            <a:ext cx="4011084" cy="4691063"/>
          </a:xfrm>
        </p:spPr>
        <p:txBody>
          <a:bodyPr/>
          <a:lstStyle>
            <a:lvl1pPr marL="0" indent="0">
              <a:buNone/>
              <a:defRPr sz="1700"/>
            </a:lvl1pPr>
            <a:lvl2pPr marL="539460" indent="0">
              <a:buNone/>
              <a:defRPr sz="1500"/>
            </a:lvl2pPr>
            <a:lvl3pPr marL="1078923" indent="0">
              <a:buNone/>
              <a:defRPr sz="1200"/>
            </a:lvl3pPr>
            <a:lvl4pPr marL="1618389" indent="0">
              <a:buNone/>
              <a:defRPr sz="1100"/>
            </a:lvl4pPr>
            <a:lvl5pPr marL="2157851" indent="0">
              <a:buNone/>
              <a:defRPr sz="1100"/>
            </a:lvl5pPr>
            <a:lvl6pPr marL="2697312" indent="0">
              <a:buNone/>
              <a:defRPr sz="1100"/>
            </a:lvl6pPr>
            <a:lvl7pPr marL="3236771" indent="0">
              <a:buNone/>
              <a:defRPr sz="1100"/>
            </a:lvl7pPr>
            <a:lvl8pPr marL="3776231" indent="0">
              <a:buNone/>
              <a:defRPr sz="1100"/>
            </a:lvl8pPr>
            <a:lvl9pPr marL="4315696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76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9460" indent="0">
              <a:buNone/>
              <a:defRPr sz="3300"/>
            </a:lvl2pPr>
            <a:lvl3pPr marL="1078923" indent="0">
              <a:buNone/>
              <a:defRPr sz="2900"/>
            </a:lvl3pPr>
            <a:lvl4pPr marL="1618389" indent="0">
              <a:buNone/>
              <a:defRPr sz="2400"/>
            </a:lvl4pPr>
            <a:lvl5pPr marL="2157851" indent="0">
              <a:buNone/>
              <a:defRPr sz="2400"/>
            </a:lvl5pPr>
            <a:lvl6pPr marL="2697312" indent="0">
              <a:buNone/>
              <a:defRPr sz="2400"/>
            </a:lvl6pPr>
            <a:lvl7pPr marL="3236771" indent="0">
              <a:buNone/>
              <a:defRPr sz="2400"/>
            </a:lvl7pPr>
            <a:lvl8pPr marL="3776231" indent="0">
              <a:buNone/>
              <a:defRPr sz="2400"/>
            </a:lvl8pPr>
            <a:lvl9pPr marL="4315696" indent="0">
              <a:buNone/>
              <a:defRPr sz="2400"/>
            </a:lvl9pPr>
          </a:lstStyle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700"/>
            </a:lvl1pPr>
            <a:lvl2pPr marL="539460" indent="0">
              <a:buNone/>
              <a:defRPr sz="1500"/>
            </a:lvl2pPr>
            <a:lvl3pPr marL="1078923" indent="0">
              <a:buNone/>
              <a:defRPr sz="1200"/>
            </a:lvl3pPr>
            <a:lvl4pPr marL="1618389" indent="0">
              <a:buNone/>
              <a:defRPr sz="1100"/>
            </a:lvl4pPr>
            <a:lvl5pPr marL="2157851" indent="0">
              <a:buNone/>
              <a:defRPr sz="1100"/>
            </a:lvl5pPr>
            <a:lvl6pPr marL="2697312" indent="0">
              <a:buNone/>
              <a:defRPr sz="1100"/>
            </a:lvl6pPr>
            <a:lvl7pPr marL="3236771" indent="0">
              <a:buNone/>
              <a:defRPr sz="1100"/>
            </a:lvl7pPr>
            <a:lvl8pPr marL="3776231" indent="0">
              <a:buNone/>
              <a:defRPr sz="1100"/>
            </a:lvl8pPr>
            <a:lvl9pPr marL="4315696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5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01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405" y="274789"/>
            <a:ext cx="2743201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3" y="27478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54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78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22E84-5A67-4BA0-AB42-5BD35A04CFEF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1BA6D-428E-4E01-8CB0-E194843C4D0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0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49717" y="2420888"/>
            <a:ext cx="7788032" cy="936104"/>
          </a:xfrm>
        </p:spPr>
        <p:txBody>
          <a:bodyPr anchor="ctr" anchorCtr="0"/>
          <a:lstStyle>
            <a:lvl1pPr>
              <a:lnSpc>
                <a:spcPct val="85000"/>
              </a:lnSpc>
              <a:defRPr lang="en-AU" sz="3600" dirty="0">
                <a:solidFill>
                  <a:srgbClr val="1D8B8D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660400" y="3573016"/>
            <a:ext cx="7777349" cy="1296144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indent="0">
              <a:buNone/>
              <a:defRPr lang="en-US" sz="2800" b="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8164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340" y="491350"/>
            <a:ext cx="10868269" cy="633413"/>
          </a:xfrm>
        </p:spPr>
        <p:txBody>
          <a:bodyPr/>
          <a:lstStyle>
            <a:lvl1pPr>
              <a:defRPr sz="3600">
                <a:solidFill>
                  <a:srgbClr val="1D8B8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392" y="1196760"/>
            <a:ext cx="10868269" cy="4982021"/>
          </a:xfrm>
        </p:spPr>
        <p:txBody>
          <a:bodyPr>
            <a:normAutofit/>
          </a:bodyPr>
          <a:lstStyle>
            <a:lvl1pPr>
              <a:buClr>
                <a:srgbClr val="26ACA7"/>
              </a:buClr>
              <a:defRPr sz="2800"/>
            </a:lvl1pPr>
            <a:lvl2pPr marL="925200" indent="-457200">
              <a:buClr>
                <a:srgbClr val="26ACA7"/>
              </a:buClr>
              <a:buFont typeface="Arial"/>
              <a:buChar char="•"/>
              <a:defRPr sz="2800"/>
            </a:lvl2pPr>
            <a:lvl3pPr>
              <a:buClr>
                <a:srgbClr val="26ACA7"/>
              </a:buClr>
              <a:defRPr sz="2800"/>
            </a:lvl3pPr>
            <a:lvl4pPr>
              <a:buClr>
                <a:srgbClr val="26ACA7"/>
              </a:buClr>
              <a:defRPr sz="2800"/>
            </a:lvl4pPr>
            <a:lvl5pPr>
              <a:buClr>
                <a:srgbClr val="26ACA7"/>
              </a:buClr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8000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1"/>
          <p:cNvSpPr>
            <a:spLocks noChangeAspect="1" noChangeArrowheads="1" noTextEdit="1"/>
          </p:cNvSpPr>
          <p:nvPr userDrawn="1"/>
        </p:nvSpPr>
        <p:spPr bwMode="auto">
          <a:xfrm>
            <a:off x="-8840272" y="1036623"/>
            <a:ext cx="21027591" cy="1541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AU">
              <a:solidFill>
                <a:srgbClr val="66666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660400" y="4221107"/>
            <a:ext cx="10363200" cy="1362075"/>
          </a:xfrm>
        </p:spPr>
        <p:txBody>
          <a:bodyPr wrap="square" anchor="t"/>
          <a:lstStyle>
            <a:lvl1pPr algn="l">
              <a:def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660400" y="5331529"/>
            <a:ext cx="10363200" cy="564356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indent="0">
              <a:buNone/>
              <a:defRPr lang="en-US" sz="2800" b="0" dirty="0" smtClean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391477" y="1196752"/>
            <a:ext cx="1536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endParaRPr lang="en-AU" dirty="0">
              <a:solidFill>
                <a:srgbClr val="666666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007435" y="62068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endParaRPr lang="en-AU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488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AU" sz="3600" dirty="0">
                <a:solidFill>
                  <a:srgbClr val="1D8B8D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400" y="1255291"/>
            <a:ext cx="5384800" cy="5126037"/>
          </a:xfrm>
        </p:spPr>
        <p:txBody>
          <a:bodyPr>
            <a:normAutofit/>
          </a:bodyPr>
          <a:lstStyle>
            <a:lvl1pPr marL="468000" indent="-360000" algn="l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26ACA7"/>
              </a:buClr>
              <a:buChar char="•"/>
              <a:defRPr lang="en-US" sz="2800" b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828000" indent="-360000" algn="l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26ACA7"/>
              </a:buClr>
              <a:buChar char="•"/>
              <a:defRPr lang="en-US" sz="2800" b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88000" indent="-360000" algn="l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26ACA7"/>
              </a:buClr>
              <a:buChar char="•"/>
              <a:defRPr lang="en-US" sz="2800" b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548000" indent="-360000" algn="l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26ACA7"/>
              </a:buClr>
              <a:buChar char="•"/>
              <a:defRPr lang="en-US" sz="2800" b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908000" indent="-360000" algn="l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26ACA7"/>
              </a:buClr>
              <a:buChar char="•"/>
              <a:defRPr lang="en-AU" sz="2800" b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3733" y="1255291"/>
            <a:ext cx="5384800" cy="5126037"/>
          </a:xfrm>
        </p:spPr>
        <p:txBody>
          <a:bodyPr>
            <a:normAutofit/>
          </a:bodyPr>
          <a:lstStyle>
            <a:lvl1pPr marL="468000" indent="-360000" algn="l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26ACA7"/>
              </a:buClr>
              <a:buFont typeface="Arial" pitchFamily="34" charset="0"/>
              <a:buChar char="•"/>
              <a:defRPr lang="en-US" sz="2800" b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828000" indent="-360000" algn="l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26ACA7"/>
              </a:buClr>
              <a:buFont typeface="Arial" pitchFamily="34" charset="0"/>
              <a:buChar char="•"/>
              <a:defRPr lang="en-US" sz="2800" b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88000" indent="-360000" algn="l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26ACA7"/>
              </a:buClr>
              <a:buFont typeface="Arial" pitchFamily="34" charset="0"/>
              <a:buChar char="•"/>
              <a:defRPr lang="en-US" sz="2800" b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548000" indent="-360000" algn="l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26ACA7"/>
              </a:buClr>
              <a:buFont typeface="Arial" pitchFamily="34" charset="0"/>
              <a:buChar char="•"/>
              <a:defRPr lang="en-US" sz="2800" b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908000" indent="-360000" algn="l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26ACA7"/>
              </a:buClr>
              <a:buFont typeface="Arial" pitchFamily="34" charset="0"/>
              <a:buChar char="•"/>
              <a:defRPr lang="en-AU" sz="2800" b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09729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69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89D3639-49F3-4674-B118-724CED3E4F34}" type="datetimeFigureOut">
              <a:rPr lang="en-AU" smtClean="0">
                <a:solidFill>
                  <a:srgbClr val="666666"/>
                </a:solidFill>
              </a:rPr>
              <a:pPr defTabSz="914400"/>
              <a:t>14/12/2015</a:t>
            </a:fld>
            <a:endParaRPr lang="en-AU">
              <a:solidFill>
                <a:srgbClr val="66666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69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AU">
              <a:solidFill>
                <a:srgbClr val="66666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69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E893BCA5-31D0-4ACC-985C-7D2CE5243575}" type="slidenum">
              <a:rPr lang="en-AU" smtClean="0">
                <a:solidFill>
                  <a:srgbClr val="666666"/>
                </a:solidFill>
              </a:rPr>
              <a:pPr defTabSz="914400"/>
              <a:t>‹#›</a:t>
            </a:fld>
            <a:endParaRPr lang="en-AU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016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1733573"/>
            <a:ext cx="5181600" cy="4657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2401" y="1733573"/>
            <a:ext cx="5181600" cy="4657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156581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69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89D3639-49F3-4674-B118-724CED3E4F34}" type="datetimeFigureOut">
              <a:rPr lang="en-AU" smtClean="0">
                <a:solidFill>
                  <a:srgbClr val="666666"/>
                </a:solidFill>
              </a:rPr>
              <a:pPr defTabSz="914400"/>
              <a:t>14/12/2015</a:t>
            </a:fld>
            <a:endParaRPr lang="en-AU">
              <a:solidFill>
                <a:srgbClr val="666666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69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AU">
              <a:solidFill>
                <a:srgbClr val="66666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69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E893BCA5-31D0-4ACC-985C-7D2CE5243575}" type="slidenum">
              <a:rPr lang="en-AU" smtClean="0">
                <a:solidFill>
                  <a:srgbClr val="666666"/>
                </a:solidFill>
              </a:rPr>
              <a:pPr defTabSz="914400"/>
              <a:t>‹#›</a:t>
            </a:fld>
            <a:endParaRPr lang="en-AU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3825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69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89D3639-49F3-4674-B118-724CED3E4F34}" type="datetimeFigureOut">
              <a:rPr lang="en-AU" smtClean="0">
                <a:solidFill>
                  <a:srgbClr val="666666"/>
                </a:solidFill>
              </a:rPr>
              <a:pPr defTabSz="914400"/>
              <a:t>14/12/2015</a:t>
            </a:fld>
            <a:endParaRPr lang="en-AU">
              <a:solidFill>
                <a:srgbClr val="666666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69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en-AU">
              <a:solidFill>
                <a:srgbClr val="66666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69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E893BCA5-31D0-4ACC-985C-7D2CE5243575}" type="slidenum">
              <a:rPr lang="en-AU" smtClean="0">
                <a:solidFill>
                  <a:srgbClr val="666666"/>
                </a:solidFill>
              </a:rPr>
              <a:pPr defTabSz="914400"/>
              <a:t>‹#›</a:t>
            </a:fld>
            <a:endParaRPr lang="en-AU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1310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6529" y="2130444"/>
            <a:ext cx="10358967" cy="1470025"/>
          </a:xfrm>
        </p:spPr>
        <p:txBody>
          <a:bodyPr/>
          <a:lstStyle>
            <a:lvl1pPr>
              <a:defRPr sz="4800" b="1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3" y="6457969"/>
            <a:ext cx="2374900" cy="39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5" name="Picture 13" descr="bottomb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77007"/>
            <a:ext cx="12192000" cy="7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88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>
        <p:tmplLst>
          <p:tmpl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4D7F56C-7014-45E4-A74D-C939FB9FBB72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688983621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4D8BD97B-F8A5-49B3-AFC3-C0F75FA2233B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517583355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6917" y="1271588"/>
            <a:ext cx="5687483" cy="5173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3" y="1271588"/>
            <a:ext cx="5687484" cy="5173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F001F261-4890-47DD-B6DC-B0A7FE0F8679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1245710086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C456E75A-B43D-4458-9A71-07361EBF221D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1932329842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8745C909-391B-45A4-9005-0DC6B9B40E75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4289608396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D9B961AD-B188-4C8F-BBCB-A68046E6AD82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131664773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F9824E6C-D6AA-4040-8F65-42782B372C9A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85740973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52" y="1535113"/>
            <a:ext cx="538691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917" indent="0">
              <a:buNone/>
              <a:defRPr sz="1900" b="1"/>
            </a:lvl2pPr>
            <a:lvl3pPr marL="907838" indent="0">
              <a:buNone/>
              <a:defRPr sz="1800" b="1"/>
            </a:lvl3pPr>
            <a:lvl4pPr marL="1361756" indent="0">
              <a:buNone/>
              <a:defRPr sz="1600" b="1"/>
            </a:lvl4pPr>
            <a:lvl5pPr marL="1815668" indent="0">
              <a:buNone/>
              <a:defRPr sz="1600" b="1"/>
            </a:lvl5pPr>
            <a:lvl6pPr marL="2269587" indent="0">
              <a:buNone/>
              <a:defRPr sz="1600" b="1"/>
            </a:lvl6pPr>
            <a:lvl7pPr marL="2723506" indent="0">
              <a:buNone/>
              <a:defRPr sz="1600" b="1"/>
            </a:lvl7pPr>
            <a:lvl8pPr marL="3177422" indent="0">
              <a:buNone/>
              <a:defRPr sz="1600" b="1"/>
            </a:lvl8pPr>
            <a:lvl9pPr marL="3631341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52" y="2174875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55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3917" indent="0">
              <a:buNone/>
              <a:defRPr sz="1900" b="1"/>
            </a:lvl2pPr>
            <a:lvl3pPr marL="907838" indent="0">
              <a:buNone/>
              <a:defRPr sz="1800" b="1"/>
            </a:lvl3pPr>
            <a:lvl4pPr marL="1361756" indent="0">
              <a:buNone/>
              <a:defRPr sz="1600" b="1"/>
            </a:lvl4pPr>
            <a:lvl5pPr marL="1815668" indent="0">
              <a:buNone/>
              <a:defRPr sz="1600" b="1"/>
            </a:lvl5pPr>
            <a:lvl6pPr marL="2269587" indent="0">
              <a:buNone/>
              <a:defRPr sz="1600" b="1"/>
            </a:lvl6pPr>
            <a:lvl7pPr marL="2723506" indent="0">
              <a:buNone/>
              <a:defRPr sz="1600" b="1"/>
            </a:lvl7pPr>
            <a:lvl8pPr marL="3177422" indent="0">
              <a:buNone/>
              <a:defRPr sz="1600" b="1"/>
            </a:lvl8pPr>
            <a:lvl9pPr marL="3631341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5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92226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EE3F0C43-7495-4811-9AE5-61C2638519E6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4060421420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7DD475A9-396A-4643-B670-8BBED9B73EAA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3907380000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6117" y="0"/>
            <a:ext cx="3045883" cy="6445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5" y="0"/>
            <a:ext cx="8938684" cy="6445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33B2C95-D4FD-4069-913F-034C1209773C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294090564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6" y="0"/>
            <a:ext cx="12187767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6929" y="1271588"/>
            <a:ext cx="11578167" cy="5173662"/>
          </a:xfrm>
        </p:spPr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23296" y="6635750"/>
            <a:ext cx="386503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7005362-D342-4C7F-9A72-8030B68447A4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085528120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6527" y="2130440"/>
            <a:ext cx="10358967" cy="1470025"/>
          </a:xfrm>
        </p:spPr>
        <p:txBody>
          <a:bodyPr/>
          <a:lstStyle>
            <a:lvl1pPr>
              <a:defRPr sz="4800" b="1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3" y="6457965"/>
            <a:ext cx="2374900" cy="39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5" name="Picture 13" descr="bottomb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77003"/>
            <a:ext cx="12192000" cy="7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72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>
        <p:tmplLst>
          <p:tmpl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4D7F56C-7014-45E4-A74D-C939FB9FBB72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3926438174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4D8BD97B-F8A5-49B3-AFC3-C0F75FA2233B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982372527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6917" y="1271588"/>
            <a:ext cx="5687483" cy="5173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3" y="1271588"/>
            <a:ext cx="5687484" cy="5173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F001F261-4890-47DD-B6DC-B0A7FE0F8679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125803983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C456E75A-B43D-4458-9A71-07361EBF221D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255904180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8745C909-391B-45A4-9005-0DC6B9B40E75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104951376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41817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D9B961AD-B188-4C8F-BBCB-A68046E6AD82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922376888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4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F9824E6C-D6AA-4040-8F65-42782B372C9A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1208567809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EE3F0C43-7495-4811-9AE5-61C2638519E6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4240646162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7DD475A9-396A-4643-B670-8BBED9B73EAA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4235725365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6117" y="0"/>
            <a:ext cx="3045883" cy="6445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5" y="0"/>
            <a:ext cx="8938684" cy="6445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33B2C95-D4FD-4069-913F-034C1209773C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951190989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3" y="0"/>
            <a:ext cx="12187767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6927" y="1271588"/>
            <a:ext cx="11578167" cy="5173662"/>
          </a:xfrm>
        </p:spPr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23294" y="6635750"/>
            <a:ext cx="386503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7005362-D342-4C7F-9A72-8030B68447A4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1777963753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6523" y="2130434"/>
            <a:ext cx="10358967" cy="1470025"/>
          </a:xfrm>
        </p:spPr>
        <p:txBody>
          <a:bodyPr/>
          <a:lstStyle>
            <a:lvl1pPr>
              <a:defRPr sz="4800" b="1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3" y="6457959"/>
            <a:ext cx="2374900" cy="39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5" name="Picture 13" descr="bottomb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76997"/>
            <a:ext cx="12192000" cy="7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34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>
        <p:tmplLst>
          <p:tmpl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4D7F56C-7014-45E4-A74D-C939FB9FBB72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3984623459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4D8BD97B-F8A5-49B3-AFC3-C0F75FA2233B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521725769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6917" y="1271588"/>
            <a:ext cx="5687483" cy="5173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3" y="1271588"/>
            <a:ext cx="5687484" cy="5173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F001F261-4890-47DD-B6DC-B0A7FE0F8679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31626180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93400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C456E75A-B43D-4458-9A71-07361EBF221D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1995588224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8745C909-391B-45A4-9005-0DC6B9B40E75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988658931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D9B961AD-B188-4C8F-BBCB-A68046E6AD82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27979397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F9824E6C-D6AA-4040-8F65-42782B372C9A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3387656120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EE3F0C43-7495-4811-9AE5-61C2638519E6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298001744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7DD475A9-396A-4643-B670-8BBED9B73EAA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3061493456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6117" y="0"/>
            <a:ext cx="3045883" cy="6445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5" y="0"/>
            <a:ext cx="8938684" cy="6445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33B2C95-D4FD-4069-913F-034C1209773C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3055105014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9" y="0"/>
            <a:ext cx="12187767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6923" y="1271588"/>
            <a:ext cx="11578167" cy="5173662"/>
          </a:xfrm>
        </p:spPr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23290" y="6635750"/>
            <a:ext cx="386503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7005362-D342-4C7F-9A72-8030B68447A4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4225463431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6518" y="2130426"/>
            <a:ext cx="10358967" cy="1470025"/>
          </a:xfrm>
        </p:spPr>
        <p:txBody>
          <a:bodyPr/>
          <a:lstStyle>
            <a:lvl1pPr>
              <a:defRPr sz="4800" b="1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1" y="6457951"/>
            <a:ext cx="2374900" cy="39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5" name="Picture 13" descr="bottomb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76989"/>
            <a:ext cx="12192000" cy="7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65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>
        <p:tmplLst>
          <p:tmpl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4D7F56C-7014-45E4-A74D-C939FB9FBB72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90560538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809" y="273266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3917" indent="0">
              <a:buNone/>
              <a:defRPr sz="1200"/>
            </a:lvl2pPr>
            <a:lvl3pPr marL="907838" indent="0">
              <a:buNone/>
              <a:defRPr sz="1000"/>
            </a:lvl3pPr>
            <a:lvl4pPr marL="1361756" indent="0">
              <a:buNone/>
              <a:defRPr sz="900"/>
            </a:lvl4pPr>
            <a:lvl5pPr marL="1815668" indent="0">
              <a:buNone/>
              <a:defRPr sz="900"/>
            </a:lvl5pPr>
            <a:lvl6pPr marL="2269587" indent="0">
              <a:buNone/>
              <a:defRPr sz="900"/>
            </a:lvl6pPr>
            <a:lvl7pPr marL="2723506" indent="0">
              <a:buNone/>
              <a:defRPr sz="900"/>
            </a:lvl7pPr>
            <a:lvl8pPr marL="3177422" indent="0">
              <a:buNone/>
              <a:defRPr sz="900"/>
            </a:lvl8pPr>
            <a:lvl9pPr marL="3631341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57239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4D8BD97B-F8A5-49B3-AFC3-C0F75FA2233B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274529774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6917" y="1271588"/>
            <a:ext cx="5687483" cy="5173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271588"/>
            <a:ext cx="5687484" cy="5173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F001F261-4890-47DD-B6DC-B0A7FE0F8679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818598238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C456E75A-B43D-4458-9A71-07361EBF221D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2327780104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8745C909-391B-45A4-9005-0DC6B9B40E75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4053168600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D9B961AD-B188-4C8F-BBCB-A68046E6AD82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1893560407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F9824E6C-D6AA-4040-8F65-42782B372C9A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4081454210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EE3F0C43-7495-4811-9AE5-61C2638519E6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1732615482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7DD475A9-396A-4643-B670-8BBED9B73EAA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793488423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6117" y="0"/>
            <a:ext cx="3045883" cy="6445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4" y="0"/>
            <a:ext cx="8938684" cy="6445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33B2C95-D4FD-4069-913F-034C1209773C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521240720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4" y="0"/>
            <a:ext cx="12187767" cy="539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6918" y="1271588"/>
            <a:ext cx="11578167" cy="5173662"/>
          </a:xfrm>
        </p:spPr>
        <p:txBody>
          <a:bodyPr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23285" y="6635750"/>
            <a:ext cx="386503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080808"/>
                </a:solidFill>
              </a:rPr>
              <a:t>Cost of Poor Quality </a:t>
            </a:r>
            <a:fld id="{17005362-D342-4C7F-9A72-8030B68447A4}" type="slidenum">
              <a:rPr lang="en-US">
                <a:solidFill>
                  <a:srgbClr val="080808"/>
                </a:solidFill>
              </a:rPr>
              <a:pPr/>
              <a:t>‹#›</a:t>
            </a:fld>
            <a:r>
              <a:rPr lang="en-US">
                <a:solidFill>
                  <a:srgbClr val="080808"/>
                </a:solidFill>
              </a:rPr>
              <a:t> .PPT</a:t>
            </a:r>
          </a:p>
        </p:txBody>
      </p:sp>
    </p:spTree>
    <p:extLst>
      <p:ext uri="{BB962C8B-B14F-4D97-AF65-F5344CB8AC3E}">
        <p14:creationId xmlns:p14="http://schemas.microsoft.com/office/powerpoint/2010/main" val="312841850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3917" indent="0">
              <a:buNone/>
              <a:defRPr sz="2800"/>
            </a:lvl2pPr>
            <a:lvl3pPr marL="907838" indent="0">
              <a:buNone/>
              <a:defRPr sz="2400"/>
            </a:lvl3pPr>
            <a:lvl4pPr marL="1361756" indent="0">
              <a:buNone/>
              <a:defRPr sz="1900"/>
            </a:lvl4pPr>
            <a:lvl5pPr marL="1815668" indent="0">
              <a:buNone/>
              <a:defRPr sz="1900"/>
            </a:lvl5pPr>
            <a:lvl6pPr marL="2269587" indent="0">
              <a:buNone/>
              <a:defRPr sz="1900"/>
            </a:lvl6pPr>
            <a:lvl7pPr marL="2723506" indent="0">
              <a:buNone/>
              <a:defRPr sz="1900"/>
            </a:lvl7pPr>
            <a:lvl8pPr marL="3177422" indent="0">
              <a:buNone/>
              <a:defRPr sz="1900"/>
            </a:lvl8pPr>
            <a:lvl9pPr marL="3631341" indent="0">
              <a:buNone/>
              <a:defRPr sz="19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53917" indent="0">
              <a:buNone/>
              <a:defRPr sz="1200"/>
            </a:lvl2pPr>
            <a:lvl3pPr marL="907838" indent="0">
              <a:buNone/>
              <a:defRPr sz="1000"/>
            </a:lvl3pPr>
            <a:lvl4pPr marL="1361756" indent="0">
              <a:buNone/>
              <a:defRPr sz="900"/>
            </a:lvl4pPr>
            <a:lvl5pPr marL="1815668" indent="0">
              <a:buNone/>
              <a:defRPr sz="900"/>
            </a:lvl5pPr>
            <a:lvl6pPr marL="2269587" indent="0">
              <a:buNone/>
              <a:defRPr sz="900"/>
            </a:lvl6pPr>
            <a:lvl7pPr marL="2723506" indent="0">
              <a:buNone/>
              <a:defRPr sz="900"/>
            </a:lvl7pPr>
            <a:lvl8pPr marL="3177422" indent="0">
              <a:buNone/>
              <a:defRPr sz="900"/>
            </a:lvl8pPr>
            <a:lvl9pPr marL="3631341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61354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ppt-heade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6011" y="1125538"/>
            <a:ext cx="983191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88" tIns="45404" rIns="90788" bIns="4540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7663" y="1733573"/>
            <a:ext cx="10566401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88" tIns="0" rIns="90788" bIns="357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02900" y="6482086"/>
            <a:ext cx="10562167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88" tIns="45404" rIns="90788" bIns="4540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2024248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5pPr>
      <a:lvl6pPr marL="453917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6pPr>
      <a:lvl7pPr marL="907838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7pPr>
      <a:lvl8pPr marL="1361756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8pPr>
      <a:lvl9pPr marL="1815668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9pPr>
    </p:titleStyle>
    <p:bodyStyle>
      <a:lvl1pPr marL="340441" indent="-340441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37619" indent="-28370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</a:defRPr>
      </a:lvl2pPr>
      <a:lvl3pPr marL="1134795" indent="-22695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3pPr>
      <a:lvl4pPr marL="1588705" indent="-22695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4pPr>
      <a:lvl5pPr marL="2042633" indent="-22695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5pPr>
      <a:lvl6pPr marL="2496545" indent="-226954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6pPr>
      <a:lvl7pPr marL="2950459" indent="-226954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7pPr>
      <a:lvl8pPr marL="3404383" indent="-226954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8pPr>
      <a:lvl9pPr marL="3858294" indent="-226954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917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838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756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668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587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506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422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341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ppt-heade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6011" y="1125538"/>
            <a:ext cx="983191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88" tIns="45404" rIns="90788" bIns="4540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7663" y="1733573"/>
            <a:ext cx="10566401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88" tIns="0" rIns="90788" bIns="357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02900" y="6482082"/>
            <a:ext cx="10562167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88" tIns="45404" rIns="90788" bIns="4540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000">
                <a:solidFill>
                  <a:schemeClr val="bg2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AU">
                <a:solidFill>
                  <a:srgbClr val="808080"/>
                </a:solidFill>
              </a:rPr>
              <a:t>Department name (edit in View &gt; Header and Footer...)</a:t>
            </a:r>
          </a:p>
        </p:txBody>
      </p:sp>
    </p:spTree>
    <p:extLst>
      <p:ext uri="{BB962C8B-B14F-4D97-AF65-F5344CB8AC3E}">
        <p14:creationId xmlns:p14="http://schemas.microsoft.com/office/powerpoint/2010/main" val="343270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5pPr>
      <a:lvl6pPr marL="453917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6pPr>
      <a:lvl7pPr marL="907838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7pPr>
      <a:lvl8pPr marL="1361756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8pPr>
      <a:lvl9pPr marL="1815668" algn="l" rtl="0" fontAlgn="base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</a:defRPr>
      </a:lvl9pPr>
    </p:titleStyle>
    <p:bodyStyle>
      <a:lvl1pPr marL="340441" indent="-340441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737619" indent="-28370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>
          <a:solidFill>
            <a:schemeClr val="tx1"/>
          </a:solidFill>
          <a:latin typeface="+mn-lt"/>
        </a:defRPr>
      </a:lvl2pPr>
      <a:lvl3pPr marL="1134795" indent="-22695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3pPr>
      <a:lvl4pPr marL="1588705" indent="-22695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4pPr>
      <a:lvl5pPr marL="2042633" indent="-226954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5pPr>
      <a:lvl6pPr marL="2496545" indent="-226954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6pPr>
      <a:lvl7pPr marL="2950459" indent="-226954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7pPr>
      <a:lvl8pPr marL="3404383" indent="-226954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8pPr>
      <a:lvl9pPr marL="3858294" indent="-226954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917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838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756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668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587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506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422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341" algn="l" defTabSz="90783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107886" tIns="53949" rIns="107886" bIns="53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75"/>
            <a:ext cx="10972800" cy="4525963"/>
          </a:xfrm>
          <a:prstGeom prst="rect">
            <a:avLst/>
          </a:prstGeom>
        </p:spPr>
        <p:txBody>
          <a:bodyPr vert="horz" lIns="107886" tIns="53949" rIns="107886" bIns="53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658"/>
            <a:ext cx="2844800" cy="365125"/>
          </a:xfrm>
          <a:prstGeom prst="rect">
            <a:avLst/>
          </a:prstGeom>
        </p:spPr>
        <p:txBody>
          <a:bodyPr vert="horz" lIns="107886" tIns="53949" rIns="107886" bIns="53949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8923"/>
            <a:fld id="{C453A1FA-A4E0-4CA6-B1B9-515B3AD1B120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 defTabSz="1078923"/>
              <a:t>14/12/2015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658"/>
            <a:ext cx="3860800" cy="365125"/>
          </a:xfrm>
          <a:prstGeom prst="rect">
            <a:avLst/>
          </a:prstGeom>
        </p:spPr>
        <p:txBody>
          <a:bodyPr vert="horz" lIns="107886" tIns="53949" rIns="107886" bIns="53949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8923"/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658"/>
            <a:ext cx="2844800" cy="365125"/>
          </a:xfrm>
          <a:prstGeom prst="rect">
            <a:avLst/>
          </a:prstGeom>
        </p:spPr>
        <p:txBody>
          <a:bodyPr vert="horz" lIns="107886" tIns="53949" rIns="107886" bIns="53949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78923"/>
            <a:fld id="{A09E1E38-B64A-465C-AE73-83EDBB4DF331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 defTabSz="1078923"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921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xStyles>
    <p:titleStyle>
      <a:lvl1pPr algn="ctr" defTabSz="1078923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601" indent="-404601" algn="l" defTabSz="1078923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6622" indent="-337164" algn="l" defTabSz="1078923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8651" indent="-269721" algn="l" defTabSz="107892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888118" indent="-269721" algn="l" defTabSz="1078923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7576" indent="-269721" algn="l" defTabSz="1078923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7047" indent="-269721" algn="l" defTabSz="10789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6497" indent="-269721" algn="l" defTabSz="10789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5965" indent="-269721" algn="l" defTabSz="10789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5425" indent="-269721" algn="l" defTabSz="107892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892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39460" algn="l" defTabSz="107892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8923" algn="l" defTabSz="107892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18389" algn="l" defTabSz="107892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57851" algn="l" defTabSz="107892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697312" algn="l" defTabSz="107892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6771" algn="l" defTabSz="107892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6231" algn="l" defTabSz="107892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15696" algn="l" defTabSz="1078923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24284" y="480883"/>
            <a:ext cx="10868269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AU" dirty="0" smtClean="0"/>
          </a:p>
        </p:txBody>
      </p:sp>
      <p:sp>
        <p:nvSpPr>
          <p:cNvPr id="9" name="AutoShape 11"/>
          <p:cNvSpPr>
            <a:spLocks noChangeAspect="1" noChangeArrowheads="1" noTextEdit="1"/>
          </p:cNvSpPr>
          <p:nvPr/>
        </p:nvSpPr>
        <p:spPr bwMode="auto">
          <a:xfrm>
            <a:off x="1255" y="5964256"/>
            <a:ext cx="1219200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AU">
              <a:solidFill>
                <a:srgbClr val="666666"/>
              </a:solidFill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white">
          <a:xfrm>
            <a:off x="-7031" y="5828443"/>
            <a:ext cx="12198717" cy="726694"/>
          </a:xfrm>
          <a:custGeom>
            <a:avLst/>
            <a:gdLst>
              <a:gd name="connsiteX0" fmla="*/ 19014 w 20553"/>
              <a:gd name="connsiteY0" fmla="*/ 10 h 10010"/>
              <a:gd name="connsiteX1" fmla="*/ 0 w 20553"/>
              <a:gd name="connsiteY1" fmla="*/ 0 h 10010"/>
              <a:gd name="connsiteX2" fmla="*/ 10553 w 20553"/>
              <a:gd name="connsiteY2" fmla="*/ 3843 h 10010"/>
              <a:gd name="connsiteX3" fmla="*/ 10553 w 20553"/>
              <a:gd name="connsiteY3" fmla="*/ 5871 h 10010"/>
              <a:gd name="connsiteX4" fmla="*/ 18188 w 20553"/>
              <a:gd name="connsiteY4" fmla="*/ 5855 h 10010"/>
              <a:gd name="connsiteX5" fmla="*/ 18188 w 20553"/>
              <a:gd name="connsiteY5" fmla="*/ 5855 h 10010"/>
              <a:gd name="connsiteX6" fmla="*/ 18399 w 20553"/>
              <a:gd name="connsiteY6" fmla="*/ 5892 h 10010"/>
              <a:gd name="connsiteX7" fmla="*/ 18595 w 20553"/>
              <a:gd name="connsiteY7" fmla="*/ 5923 h 10010"/>
              <a:gd name="connsiteX8" fmla="*/ 18773 w 20553"/>
              <a:gd name="connsiteY8" fmla="*/ 5976 h 10010"/>
              <a:gd name="connsiteX9" fmla="*/ 18855 w 20553"/>
              <a:gd name="connsiteY9" fmla="*/ 6013 h 10010"/>
              <a:gd name="connsiteX10" fmla="*/ 18934 w 20553"/>
              <a:gd name="connsiteY10" fmla="*/ 6050 h 10010"/>
              <a:gd name="connsiteX11" fmla="*/ 19007 w 20553"/>
              <a:gd name="connsiteY11" fmla="*/ 6087 h 10010"/>
              <a:gd name="connsiteX12" fmla="*/ 19076 w 20553"/>
              <a:gd name="connsiteY12" fmla="*/ 6140 h 10010"/>
              <a:gd name="connsiteX13" fmla="*/ 19142 w 20553"/>
              <a:gd name="connsiteY13" fmla="*/ 6193 h 10010"/>
              <a:gd name="connsiteX14" fmla="*/ 19203 w 20553"/>
              <a:gd name="connsiteY14" fmla="*/ 6251 h 10010"/>
              <a:gd name="connsiteX15" fmla="*/ 19261 w 20553"/>
              <a:gd name="connsiteY15" fmla="*/ 6325 h 10010"/>
              <a:gd name="connsiteX16" fmla="*/ 19314 w 20553"/>
              <a:gd name="connsiteY16" fmla="*/ 6393 h 10010"/>
              <a:gd name="connsiteX17" fmla="*/ 19362 w 20553"/>
              <a:gd name="connsiteY17" fmla="*/ 6483 h 10010"/>
              <a:gd name="connsiteX18" fmla="*/ 19405 w 20553"/>
              <a:gd name="connsiteY18" fmla="*/ 6583 h 10010"/>
              <a:gd name="connsiteX19" fmla="*/ 19446 w 20553"/>
              <a:gd name="connsiteY19" fmla="*/ 6689 h 10010"/>
              <a:gd name="connsiteX20" fmla="*/ 19464 w 20553"/>
              <a:gd name="connsiteY20" fmla="*/ 6747 h 10010"/>
              <a:gd name="connsiteX21" fmla="*/ 19481 w 20553"/>
              <a:gd name="connsiteY21" fmla="*/ 6810 h 10010"/>
              <a:gd name="connsiteX22" fmla="*/ 19497 w 20553"/>
              <a:gd name="connsiteY22" fmla="*/ 6874 h 10010"/>
              <a:gd name="connsiteX23" fmla="*/ 19513 w 20553"/>
              <a:gd name="connsiteY23" fmla="*/ 6942 h 10010"/>
              <a:gd name="connsiteX24" fmla="*/ 19526 w 20553"/>
              <a:gd name="connsiteY24" fmla="*/ 7016 h 10010"/>
              <a:gd name="connsiteX25" fmla="*/ 19540 w 20553"/>
              <a:gd name="connsiteY25" fmla="*/ 7085 h 10010"/>
              <a:gd name="connsiteX26" fmla="*/ 19551 w 20553"/>
              <a:gd name="connsiteY26" fmla="*/ 7159 h 10010"/>
              <a:gd name="connsiteX27" fmla="*/ 19563 w 20553"/>
              <a:gd name="connsiteY27" fmla="*/ 7238 h 10010"/>
              <a:gd name="connsiteX28" fmla="*/ 19571 w 20553"/>
              <a:gd name="connsiteY28" fmla="*/ 7323 h 10010"/>
              <a:gd name="connsiteX29" fmla="*/ 19581 w 20553"/>
              <a:gd name="connsiteY29" fmla="*/ 7412 h 10010"/>
              <a:gd name="connsiteX30" fmla="*/ 19589 w 20553"/>
              <a:gd name="connsiteY30" fmla="*/ 7502 h 10010"/>
              <a:gd name="connsiteX31" fmla="*/ 19595 w 20553"/>
              <a:gd name="connsiteY31" fmla="*/ 7592 h 10010"/>
              <a:gd name="connsiteX32" fmla="*/ 19601 w 20553"/>
              <a:gd name="connsiteY32" fmla="*/ 7687 h 10010"/>
              <a:gd name="connsiteX33" fmla="*/ 19605 w 20553"/>
              <a:gd name="connsiteY33" fmla="*/ 7792 h 10010"/>
              <a:gd name="connsiteX34" fmla="*/ 19608 w 20553"/>
              <a:gd name="connsiteY34" fmla="*/ 7898 h 10010"/>
              <a:gd name="connsiteX35" fmla="*/ 19609 w 20553"/>
              <a:gd name="connsiteY35" fmla="*/ 8009 h 10010"/>
              <a:gd name="connsiteX36" fmla="*/ 19611 w 20553"/>
              <a:gd name="connsiteY36" fmla="*/ 8120 h 10010"/>
              <a:gd name="connsiteX37" fmla="*/ 19611 w 20553"/>
              <a:gd name="connsiteY37" fmla="*/ 8236 h 10010"/>
              <a:gd name="connsiteX38" fmla="*/ 19611 w 20553"/>
              <a:gd name="connsiteY38" fmla="*/ 8363 h 10010"/>
              <a:gd name="connsiteX39" fmla="*/ 19608 w 20553"/>
              <a:gd name="connsiteY39" fmla="*/ 8484 h 10010"/>
              <a:gd name="connsiteX40" fmla="*/ 19605 w 20553"/>
              <a:gd name="connsiteY40" fmla="*/ 8616 h 10010"/>
              <a:gd name="connsiteX41" fmla="*/ 19601 w 20553"/>
              <a:gd name="connsiteY41" fmla="*/ 8748 h 10010"/>
              <a:gd name="connsiteX42" fmla="*/ 19589 w 20553"/>
              <a:gd name="connsiteY42" fmla="*/ 9033 h 10010"/>
              <a:gd name="connsiteX43" fmla="*/ 19573 w 20553"/>
              <a:gd name="connsiteY43" fmla="*/ 9345 h 10010"/>
              <a:gd name="connsiteX44" fmla="*/ 19553 w 20553"/>
              <a:gd name="connsiteY44" fmla="*/ 9662 h 10010"/>
              <a:gd name="connsiteX45" fmla="*/ 19528 w 20553"/>
              <a:gd name="connsiteY45" fmla="*/ 10010 h 10010"/>
              <a:gd name="connsiteX46" fmla="*/ 20050 w 20553"/>
              <a:gd name="connsiteY46" fmla="*/ 5554 h 10010"/>
              <a:gd name="connsiteX47" fmla="*/ 20272 w 20553"/>
              <a:gd name="connsiteY47" fmla="*/ 3843 h 10010"/>
              <a:gd name="connsiteX48" fmla="*/ 20553 w 20553"/>
              <a:gd name="connsiteY48" fmla="*/ 1673 h 10010"/>
              <a:gd name="connsiteX49" fmla="*/ 20553 w 20553"/>
              <a:gd name="connsiteY49" fmla="*/ 353 h 10010"/>
              <a:gd name="connsiteX50" fmla="*/ 20553 w 20553"/>
              <a:gd name="connsiteY50" fmla="*/ 10 h 10010"/>
              <a:gd name="connsiteX51" fmla="*/ 19014 w 20553"/>
              <a:gd name="connsiteY51" fmla="*/ 10 h 10010"/>
              <a:gd name="connsiteX0" fmla="*/ 19014 w 20553"/>
              <a:gd name="connsiteY0" fmla="*/ 10 h 10010"/>
              <a:gd name="connsiteX1" fmla="*/ 0 w 20553"/>
              <a:gd name="connsiteY1" fmla="*/ 0 h 10010"/>
              <a:gd name="connsiteX2" fmla="*/ 10553 w 20553"/>
              <a:gd name="connsiteY2" fmla="*/ 5871 h 10010"/>
              <a:gd name="connsiteX3" fmla="*/ 18188 w 20553"/>
              <a:gd name="connsiteY3" fmla="*/ 5855 h 10010"/>
              <a:gd name="connsiteX4" fmla="*/ 18188 w 20553"/>
              <a:gd name="connsiteY4" fmla="*/ 5855 h 10010"/>
              <a:gd name="connsiteX5" fmla="*/ 18399 w 20553"/>
              <a:gd name="connsiteY5" fmla="*/ 5892 h 10010"/>
              <a:gd name="connsiteX6" fmla="*/ 18595 w 20553"/>
              <a:gd name="connsiteY6" fmla="*/ 5923 h 10010"/>
              <a:gd name="connsiteX7" fmla="*/ 18773 w 20553"/>
              <a:gd name="connsiteY7" fmla="*/ 5976 h 10010"/>
              <a:gd name="connsiteX8" fmla="*/ 18855 w 20553"/>
              <a:gd name="connsiteY8" fmla="*/ 6013 h 10010"/>
              <a:gd name="connsiteX9" fmla="*/ 18934 w 20553"/>
              <a:gd name="connsiteY9" fmla="*/ 6050 h 10010"/>
              <a:gd name="connsiteX10" fmla="*/ 19007 w 20553"/>
              <a:gd name="connsiteY10" fmla="*/ 6087 h 10010"/>
              <a:gd name="connsiteX11" fmla="*/ 19076 w 20553"/>
              <a:gd name="connsiteY11" fmla="*/ 6140 h 10010"/>
              <a:gd name="connsiteX12" fmla="*/ 19142 w 20553"/>
              <a:gd name="connsiteY12" fmla="*/ 6193 h 10010"/>
              <a:gd name="connsiteX13" fmla="*/ 19203 w 20553"/>
              <a:gd name="connsiteY13" fmla="*/ 6251 h 10010"/>
              <a:gd name="connsiteX14" fmla="*/ 19261 w 20553"/>
              <a:gd name="connsiteY14" fmla="*/ 6325 h 10010"/>
              <a:gd name="connsiteX15" fmla="*/ 19314 w 20553"/>
              <a:gd name="connsiteY15" fmla="*/ 6393 h 10010"/>
              <a:gd name="connsiteX16" fmla="*/ 19362 w 20553"/>
              <a:gd name="connsiteY16" fmla="*/ 6483 h 10010"/>
              <a:gd name="connsiteX17" fmla="*/ 19405 w 20553"/>
              <a:gd name="connsiteY17" fmla="*/ 6583 h 10010"/>
              <a:gd name="connsiteX18" fmla="*/ 19446 w 20553"/>
              <a:gd name="connsiteY18" fmla="*/ 6689 h 10010"/>
              <a:gd name="connsiteX19" fmla="*/ 19464 w 20553"/>
              <a:gd name="connsiteY19" fmla="*/ 6747 h 10010"/>
              <a:gd name="connsiteX20" fmla="*/ 19481 w 20553"/>
              <a:gd name="connsiteY20" fmla="*/ 6810 h 10010"/>
              <a:gd name="connsiteX21" fmla="*/ 19497 w 20553"/>
              <a:gd name="connsiteY21" fmla="*/ 6874 h 10010"/>
              <a:gd name="connsiteX22" fmla="*/ 19513 w 20553"/>
              <a:gd name="connsiteY22" fmla="*/ 6942 h 10010"/>
              <a:gd name="connsiteX23" fmla="*/ 19526 w 20553"/>
              <a:gd name="connsiteY23" fmla="*/ 7016 h 10010"/>
              <a:gd name="connsiteX24" fmla="*/ 19540 w 20553"/>
              <a:gd name="connsiteY24" fmla="*/ 7085 h 10010"/>
              <a:gd name="connsiteX25" fmla="*/ 19551 w 20553"/>
              <a:gd name="connsiteY25" fmla="*/ 7159 h 10010"/>
              <a:gd name="connsiteX26" fmla="*/ 19563 w 20553"/>
              <a:gd name="connsiteY26" fmla="*/ 7238 h 10010"/>
              <a:gd name="connsiteX27" fmla="*/ 19571 w 20553"/>
              <a:gd name="connsiteY27" fmla="*/ 7323 h 10010"/>
              <a:gd name="connsiteX28" fmla="*/ 19581 w 20553"/>
              <a:gd name="connsiteY28" fmla="*/ 7412 h 10010"/>
              <a:gd name="connsiteX29" fmla="*/ 19589 w 20553"/>
              <a:gd name="connsiteY29" fmla="*/ 7502 h 10010"/>
              <a:gd name="connsiteX30" fmla="*/ 19595 w 20553"/>
              <a:gd name="connsiteY30" fmla="*/ 7592 h 10010"/>
              <a:gd name="connsiteX31" fmla="*/ 19601 w 20553"/>
              <a:gd name="connsiteY31" fmla="*/ 7687 h 10010"/>
              <a:gd name="connsiteX32" fmla="*/ 19605 w 20553"/>
              <a:gd name="connsiteY32" fmla="*/ 7792 h 10010"/>
              <a:gd name="connsiteX33" fmla="*/ 19608 w 20553"/>
              <a:gd name="connsiteY33" fmla="*/ 7898 h 10010"/>
              <a:gd name="connsiteX34" fmla="*/ 19609 w 20553"/>
              <a:gd name="connsiteY34" fmla="*/ 8009 h 10010"/>
              <a:gd name="connsiteX35" fmla="*/ 19611 w 20553"/>
              <a:gd name="connsiteY35" fmla="*/ 8120 h 10010"/>
              <a:gd name="connsiteX36" fmla="*/ 19611 w 20553"/>
              <a:gd name="connsiteY36" fmla="*/ 8236 h 10010"/>
              <a:gd name="connsiteX37" fmla="*/ 19611 w 20553"/>
              <a:gd name="connsiteY37" fmla="*/ 8363 h 10010"/>
              <a:gd name="connsiteX38" fmla="*/ 19608 w 20553"/>
              <a:gd name="connsiteY38" fmla="*/ 8484 h 10010"/>
              <a:gd name="connsiteX39" fmla="*/ 19605 w 20553"/>
              <a:gd name="connsiteY39" fmla="*/ 8616 h 10010"/>
              <a:gd name="connsiteX40" fmla="*/ 19601 w 20553"/>
              <a:gd name="connsiteY40" fmla="*/ 8748 h 10010"/>
              <a:gd name="connsiteX41" fmla="*/ 19589 w 20553"/>
              <a:gd name="connsiteY41" fmla="*/ 9033 h 10010"/>
              <a:gd name="connsiteX42" fmla="*/ 19573 w 20553"/>
              <a:gd name="connsiteY42" fmla="*/ 9345 h 10010"/>
              <a:gd name="connsiteX43" fmla="*/ 19553 w 20553"/>
              <a:gd name="connsiteY43" fmla="*/ 9662 h 10010"/>
              <a:gd name="connsiteX44" fmla="*/ 19528 w 20553"/>
              <a:gd name="connsiteY44" fmla="*/ 10010 h 10010"/>
              <a:gd name="connsiteX45" fmla="*/ 20050 w 20553"/>
              <a:gd name="connsiteY45" fmla="*/ 5554 h 10010"/>
              <a:gd name="connsiteX46" fmla="*/ 20272 w 20553"/>
              <a:gd name="connsiteY46" fmla="*/ 3843 h 10010"/>
              <a:gd name="connsiteX47" fmla="*/ 20553 w 20553"/>
              <a:gd name="connsiteY47" fmla="*/ 1673 h 10010"/>
              <a:gd name="connsiteX48" fmla="*/ 20553 w 20553"/>
              <a:gd name="connsiteY48" fmla="*/ 353 h 10010"/>
              <a:gd name="connsiteX49" fmla="*/ 20553 w 20553"/>
              <a:gd name="connsiteY49" fmla="*/ 10 h 10010"/>
              <a:gd name="connsiteX50" fmla="*/ 19014 w 20553"/>
              <a:gd name="connsiteY50" fmla="*/ 10 h 10010"/>
              <a:gd name="connsiteX0" fmla="*/ 19014 w 20553"/>
              <a:gd name="connsiteY0" fmla="*/ 10 h 10010"/>
              <a:gd name="connsiteX1" fmla="*/ 0 w 20553"/>
              <a:gd name="connsiteY1" fmla="*/ 0 h 10010"/>
              <a:gd name="connsiteX2" fmla="*/ 0 w 20553"/>
              <a:gd name="connsiteY2" fmla="*/ 5990 h 10010"/>
              <a:gd name="connsiteX3" fmla="*/ 18188 w 20553"/>
              <a:gd name="connsiteY3" fmla="*/ 5855 h 10010"/>
              <a:gd name="connsiteX4" fmla="*/ 18188 w 20553"/>
              <a:gd name="connsiteY4" fmla="*/ 5855 h 10010"/>
              <a:gd name="connsiteX5" fmla="*/ 18399 w 20553"/>
              <a:gd name="connsiteY5" fmla="*/ 5892 h 10010"/>
              <a:gd name="connsiteX6" fmla="*/ 18595 w 20553"/>
              <a:gd name="connsiteY6" fmla="*/ 5923 h 10010"/>
              <a:gd name="connsiteX7" fmla="*/ 18773 w 20553"/>
              <a:gd name="connsiteY7" fmla="*/ 5976 h 10010"/>
              <a:gd name="connsiteX8" fmla="*/ 18855 w 20553"/>
              <a:gd name="connsiteY8" fmla="*/ 6013 h 10010"/>
              <a:gd name="connsiteX9" fmla="*/ 18934 w 20553"/>
              <a:gd name="connsiteY9" fmla="*/ 6050 h 10010"/>
              <a:gd name="connsiteX10" fmla="*/ 19007 w 20553"/>
              <a:gd name="connsiteY10" fmla="*/ 6087 h 10010"/>
              <a:gd name="connsiteX11" fmla="*/ 19076 w 20553"/>
              <a:gd name="connsiteY11" fmla="*/ 6140 h 10010"/>
              <a:gd name="connsiteX12" fmla="*/ 19142 w 20553"/>
              <a:gd name="connsiteY12" fmla="*/ 6193 h 10010"/>
              <a:gd name="connsiteX13" fmla="*/ 19203 w 20553"/>
              <a:gd name="connsiteY13" fmla="*/ 6251 h 10010"/>
              <a:gd name="connsiteX14" fmla="*/ 19261 w 20553"/>
              <a:gd name="connsiteY14" fmla="*/ 6325 h 10010"/>
              <a:gd name="connsiteX15" fmla="*/ 19314 w 20553"/>
              <a:gd name="connsiteY15" fmla="*/ 6393 h 10010"/>
              <a:gd name="connsiteX16" fmla="*/ 19362 w 20553"/>
              <a:gd name="connsiteY16" fmla="*/ 6483 h 10010"/>
              <a:gd name="connsiteX17" fmla="*/ 19405 w 20553"/>
              <a:gd name="connsiteY17" fmla="*/ 6583 h 10010"/>
              <a:gd name="connsiteX18" fmla="*/ 19446 w 20553"/>
              <a:gd name="connsiteY18" fmla="*/ 6689 h 10010"/>
              <a:gd name="connsiteX19" fmla="*/ 19464 w 20553"/>
              <a:gd name="connsiteY19" fmla="*/ 6747 h 10010"/>
              <a:gd name="connsiteX20" fmla="*/ 19481 w 20553"/>
              <a:gd name="connsiteY20" fmla="*/ 6810 h 10010"/>
              <a:gd name="connsiteX21" fmla="*/ 19497 w 20553"/>
              <a:gd name="connsiteY21" fmla="*/ 6874 h 10010"/>
              <a:gd name="connsiteX22" fmla="*/ 19513 w 20553"/>
              <a:gd name="connsiteY22" fmla="*/ 6942 h 10010"/>
              <a:gd name="connsiteX23" fmla="*/ 19526 w 20553"/>
              <a:gd name="connsiteY23" fmla="*/ 7016 h 10010"/>
              <a:gd name="connsiteX24" fmla="*/ 19540 w 20553"/>
              <a:gd name="connsiteY24" fmla="*/ 7085 h 10010"/>
              <a:gd name="connsiteX25" fmla="*/ 19551 w 20553"/>
              <a:gd name="connsiteY25" fmla="*/ 7159 h 10010"/>
              <a:gd name="connsiteX26" fmla="*/ 19563 w 20553"/>
              <a:gd name="connsiteY26" fmla="*/ 7238 h 10010"/>
              <a:gd name="connsiteX27" fmla="*/ 19571 w 20553"/>
              <a:gd name="connsiteY27" fmla="*/ 7323 h 10010"/>
              <a:gd name="connsiteX28" fmla="*/ 19581 w 20553"/>
              <a:gd name="connsiteY28" fmla="*/ 7412 h 10010"/>
              <a:gd name="connsiteX29" fmla="*/ 19589 w 20553"/>
              <a:gd name="connsiteY29" fmla="*/ 7502 h 10010"/>
              <a:gd name="connsiteX30" fmla="*/ 19595 w 20553"/>
              <a:gd name="connsiteY30" fmla="*/ 7592 h 10010"/>
              <a:gd name="connsiteX31" fmla="*/ 19601 w 20553"/>
              <a:gd name="connsiteY31" fmla="*/ 7687 h 10010"/>
              <a:gd name="connsiteX32" fmla="*/ 19605 w 20553"/>
              <a:gd name="connsiteY32" fmla="*/ 7792 h 10010"/>
              <a:gd name="connsiteX33" fmla="*/ 19608 w 20553"/>
              <a:gd name="connsiteY33" fmla="*/ 7898 h 10010"/>
              <a:gd name="connsiteX34" fmla="*/ 19609 w 20553"/>
              <a:gd name="connsiteY34" fmla="*/ 8009 h 10010"/>
              <a:gd name="connsiteX35" fmla="*/ 19611 w 20553"/>
              <a:gd name="connsiteY35" fmla="*/ 8120 h 10010"/>
              <a:gd name="connsiteX36" fmla="*/ 19611 w 20553"/>
              <a:gd name="connsiteY36" fmla="*/ 8236 h 10010"/>
              <a:gd name="connsiteX37" fmla="*/ 19611 w 20553"/>
              <a:gd name="connsiteY37" fmla="*/ 8363 h 10010"/>
              <a:gd name="connsiteX38" fmla="*/ 19608 w 20553"/>
              <a:gd name="connsiteY38" fmla="*/ 8484 h 10010"/>
              <a:gd name="connsiteX39" fmla="*/ 19605 w 20553"/>
              <a:gd name="connsiteY39" fmla="*/ 8616 h 10010"/>
              <a:gd name="connsiteX40" fmla="*/ 19601 w 20553"/>
              <a:gd name="connsiteY40" fmla="*/ 8748 h 10010"/>
              <a:gd name="connsiteX41" fmla="*/ 19589 w 20553"/>
              <a:gd name="connsiteY41" fmla="*/ 9033 h 10010"/>
              <a:gd name="connsiteX42" fmla="*/ 19573 w 20553"/>
              <a:gd name="connsiteY42" fmla="*/ 9345 h 10010"/>
              <a:gd name="connsiteX43" fmla="*/ 19553 w 20553"/>
              <a:gd name="connsiteY43" fmla="*/ 9662 h 10010"/>
              <a:gd name="connsiteX44" fmla="*/ 19528 w 20553"/>
              <a:gd name="connsiteY44" fmla="*/ 10010 h 10010"/>
              <a:gd name="connsiteX45" fmla="*/ 20050 w 20553"/>
              <a:gd name="connsiteY45" fmla="*/ 5554 h 10010"/>
              <a:gd name="connsiteX46" fmla="*/ 20272 w 20553"/>
              <a:gd name="connsiteY46" fmla="*/ 3843 h 10010"/>
              <a:gd name="connsiteX47" fmla="*/ 20553 w 20553"/>
              <a:gd name="connsiteY47" fmla="*/ 1673 h 10010"/>
              <a:gd name="connsiteX48" fmla="*/ 20553 w 20553"/>
              <a:gd name="connsiteY48" fmla="*/ 353 h 10010"/>
              <a:gd name="connsiteX49" fmla="*/ 20553 w 20553"/>
              <a:gd name="connsiteY49" fmla="*/ 10 h 10010"/>
              <a:gd name="connsiteX50" fmla="*/ 19014 w 20553"/>
              <a:gd name="connsiteY50" fmla="*/ 10 h 10010"/>
              <a:gd name="connsiteX0" fmla="*/ 20553 w 20553"/>
              <a:gd name="connsiteY0" fmla="*/ 10 h 10010"/>
              <a:gd name="connsiteX1" fmla="*/ 0 w 20553"/>
              <a:gd name="connsiteY1" fmla="*/ 0 h 10010"/>
              <a:gd name="connsiteX2" fmla="*/ 0 w 20553"/>
              <a:gd name="connsiteY2" fmla="*/ 5990 h 10010"/>
              <a:gd name="connsiteX3" fmla="*/ 18188 w 20553"/>
              <a:gd name="connsiteY3" fmla="*/ 5855 h 10010"/>
              <a:gd name="connsiteX4" fmla="*/ 18188 w 20553"/>
              <a:gd name="connsiteY4" fmla="*/ 5855 h 10010"/>
              <a:gd name="connsiteX5" fmla="*/ 18399 w 20553"/>
              <a:gd name="connsiteY5" fmla="*/ 5892 h 10010"/>
              <a:gd name="connsiteX6" fmla="*/ 18595 w 20553"/>
              <a:gd name="connsiteY6" fmla="*/ 5923 h 10010"/>
              <a:gd name="connsiteX7" fmla="*/ 18773 w 20553"/>
              <a:gd name="connsiteY7" fmla="*/ 5976 h 10010"/>
              <a:gd name="connsiteX8" fmla="*/ 18855 w 20553"/>
              <a:gd name="connsiteY8" fmla="*/ 6013 h 10010"/>
              <a:gd name="connsiteX9" fmla="*/ 18934 w 20553"/>
              <a:gd name="connsiteY9" fmla="*/ 6050 h 10010"/>
              <a:gd name="connsiteX10" fmla="*/ 19007 w 20553"/>
              <a:gd name="connsiteY10" fmla="*/ 6087 h 10010"/>
              <a:gd name="connsiteX11" fmla="*/ 19076 w 20553"/>
              <a:gd name="connsiteY11" fmla="*/ 6140 h 10010"/>
              <a:gd name="connsiteX12" fmla="*/ 19142 w 20553"/>
              <a:gd name="connsiteY12" fmla="*/ 6193 h 10010"/>
              <a:gd name="connsiteX13" fmla="*/ 19203 w 20553"/>
              <a:gd name="connsiteY13" fmla="*/ 6251 h 10010"/>
              <a:gd name="connsiteX14" fmla="*/ 19261 w 20553"/>
              <a:gd name="connsiteY14" fmla="*/ 6325 h 10010"/>
              <a:gd name="connsiteX15" fmla="*/ 19314 w 20553"/>
              <a:gd name="connsiteY15" fmla="*/ 6393 h 10010"/>
              <a:gd name="connsiteX16" fmla="*/ 19362 w 20553"/>
              <a:gd name="connsiteY16" fmla="*/ 6483 h 10010"/>
              <a:gd name="connsiteX17" fmla="*/ 19405 w 20553"/>
              <a:gd name="connsiteY17" fmla="*/ 6583 h 10010"/>
              <a:gd name="connsiteX18" fmla="*/ 19446 w 20553"/>
              <a:gd name="connsiteY18" fmla="*/ 6689 h 10010"/>
              <a:gd name="connsiteX19" fmla="*/ 19464 w 20553"/>
              <a:gd name="connsiteY19" fmla="*/ 6747 h 10010"/>
              <a:gd name="connsiteX20" fmla="*/ 19481 w 20553"/>
              <a:gd name="connsiteY20" fmla="*/ 6810 h 10010"/>
              <a:gd name="connsiteX21" fmla="*/ 19497 w 20553"/>
              <a:gd name="connsiteY21" fmla="*/ 6874 h 10010"/>
              <a:gd name="connsiteX22" fmla="*/ 19513 w 20553"/>
              <a:gd name="connsiteY22" fmla="*/ 6942 h 10010"/>
              <a:gd name="connsiteX23" fmla="*/ 19526 w 20553"/>
              <a:gd name="connsiteY23" fmla="*/ 7016 h 10010"/>
              <a:gd name="connsiteX24" fmla="*/ 19540 w 20553"/>
              <a:gd name="connsiteY24" fmla="*/ 7085 h 10010"/>
              <a:gd name="connsiteX25" fmla="*/ 19551 w 20553"/>
              <a:gd name="connsiteY25" fmla="*/ 7159 h 10010"/>
              <a:gd name="connsiteX26" fmla="*/ 19563 w 20553"/>
              <a:gd name="connsiteY26" fmla="*/ 7238 h 10010"/>
              <a:gd name="connsiteX27" fmla="*/ 19571 w 20553"/>
              <a:gd name="connsiteY27" fmla="*/ 7323 h 10010"/>
              <a:gd name="connsiteX28" fmla="*/ 19581 w 20553"/>
              <a:gd name="connsiteY28" fmla="*/ 7412 h 10010"/>
              <a:gd name="connsiteX29" fmla="*/ 19589 w 20553"/>
              <a:gd name="connsiteY29" fmla="*/ 7502 h 10010"/>
              <a:gd name="connsiteX30" fmla="*/ 19595 w 20553"/>
              <a:gd name="connsiteY30" fmla="*/ 7592 h 10010"/>
              <a:gd name="connsiteX31" fmla="*/ 19601 w 20553"/>
              <a:gd name="connsiteY31" fmla="*/ 7687 h 10010"/>
              <a:gd name="connsiteX32" fmla="*/ 19605 w 20553"/>
              <a:gd name="connsiteY32" fmla="*/ 7792 h 10010"/>
              <a:gd name="connsiteX33" fmla="*/ 19608 w 20553"/>
              <a:gd name="connsiteY33" fmla="*/ 7898 h 10010"/>
              <a:gd name="connsiteX34" fmla="*/ 19609 w 20553"/>
              <a:gd name="connsiteY34" fmla="*/ 8009 h 10010"/>
              <a:gd name="connsiteX35" fmla="*/ 19611 w 20553"/>
              <a:gd name="connsiteY35" fmla="*/ 8120 h 10010"/>
              <a:gd name="connsiteX36" fmla="*/ 19611 w 20553"/>
              <a:gd name="connsiteY36" fmla="*/ 8236 h 10010"/>
              <a:gd name="connsiteX37" fmla="*/ 19611 w 20553"/>
              <a:gd name="connsiteY37" fmla="*/ 8363 h 10010"/>
              <a:gd name="connsiteX38" fmla="*/ 19608 w 20553"/>
              <a:gd name="connsiteY38" fmla="*/ 8484 h 10010"/>
              <a:gd name="connsiteX39" fmla="*/ 19605 w 20553"/>
              <a:gd name="connsiteY39" fmla="*/ 8616 h 10010"/>
              <a:gd name="connsiteX40" fmla="*/ 19601 w 20553"/>
              <a:gd name="connsiteY40" fmla="*/ 8748 h 10010"/>
              <a:gd name="connsiteX41" fmla="*/ 19589 w 20553"/>
              <a:gd name="connsiteY41" fmla="*/ 9033 h 10010"/>
              <a:gd name="connsiteX42" fmla="*/ 19573 w 20553"/>
              <a:gd name="connsiteY42" fmla="*/ 9345 h 10010"/>
              <a:gd name="connsiteX43" fmla="*/ 19553 w 20553"/>
              <a:gd name="connsiteY43" fmla="*/ 9662 h 10010"/>
              <a:gd name="connsiteX44" fmla="*/ 19528 w 20553"/>
              <a:gd name="connsiteY44" fmla="*/ 10010 h 10010"/>
              <a:gd name="connsiteX45" fmla="*/ 20050 w 20553"/>
              <a:gd name="connsiteY45" fmla="*/ 5554 h 10010"/>
              <a:gd name="connsiteX46" fmla="*/ 20272 w 20553"/>
              <a:gd name="connsiteY46" fmla="*/ 3843 h 10010"/>
              <a:gd name="connsiteX47" fmla="*/ 20553 w 20553"/>
              <a:gd name="connsiteY47" fmla="*/ 1673 h 10010"/>
              <a:gd name="connsiteX48" fmla="*/ 20553 w 20553"/>
              <a:gd name="connsiteY48" fmla="*/ 353 h 10010"/>
              <a:gd name="connsiteX49" fmla="*/ 20553 w 20553"/>
              <a:gd name="connsiteY49" fmla="*/ 10 h 10010"/>
              <a:gd name="connsiteX0" fmla="*/ 20553 w 20553"/>
              <a:gd name="connsiteY0" fmla="*/ 10 h 10010"/>
              <a:gd name="connsiteX1" fmla="*/ 0 w 20553"/>
              <a:gd name="connsiteY1" fmla="*/ 0 h 10010"/>
              <a:gd name="connsiteX2" fmla="*/ 0 w 20553"/>
              <a:gd name="connsiteY2" fmla="*/ 5990 h 10010"/>
              <a:gd name="connsiteX3" fmla="*/ 18188 w 20553"/>
              <a:gd name="connsiteY3" fmla="*/ 5855 h 10010"/>
              <a:gd name="connsiteX4" fmla="*/ 18188 w 20553"/>
              <a:gd name="connsiteY4" fmla="*/ 5855 h 10010"/>
              <a:gd name="connsiteX5" fmla="*/ 18399 w 20553"/>
              <a:gd name="connsiteY5" fmla="*/ 5892 h 10010"/>
              <a:gd name="connsiteX6" fmla="*/ 18595 w 20553"/>
              <a:gd name="connsiteY6" fmla="*/ 5923 h 10010"/>
              <a:gd name="connsiteX7" fmla="*/ 18773 w 20553"/>
              <a:gd name="connsiteY7" fmla="*/ 5976 h 10010"/>
              <a:gd name="connsiteX8" fmla="*/ 18855 w 20553"/>
              <a:gd name="connsiteY8" fmla="*/ 6013 h 10010"/>
              <a:gd name="connsiteX9" fmla="*/ 18934 w 20553"/>
              <a:gd name="connsiteY9" fmla="*/ 6050 h 10010"/>
              <a:gd name="connsiteX10" fmla="*/ 19007 w 20553"/>
              <a:gd name="connsiteY10" fmla="*/ 6087 h 10010"/>
              <a:gd name="connsiteX11" fmla="*/ 19076 w 20553"/>
              <a:gd name="connsiteY11" fmla="*/ 6140 h 10010"/>
              <a:gd name="connsiteX12" fmla="*/ 19142 w 20553"/>
              <a:gd name="connsiteY12" fmla="*/ 6193 h 10010"/>
              <a:gd name="connsiteX13" fmla="*/ 19203 w 20553"/>
              <a:gd name="connsiteY13" fmla="*/ 6251 h 10010"/>
              <a:gd name="connsiteX14" fmla="*/ 19261 w 20553"/>
              <a:gd name="connsiteY14" fmla="*/ 6325 h 10010"/>
              <a:gd name="connsiteX15" fmla="*/ 19314 w 20553"/>
              <a:gd name="connsiteY15" fmla="*/ 6393 h 10010"/>
              <a:gd name="connsiteX16" fmla="*/ 19362 w 20553"/>
              <a:gd name="connsiteY16" fmla="*/ 6483 h 10010"/>
              <a:gd name="connsiteX17" fmla="*/ 19405 w 20553"/>
              <a:gd name="connsiteY17" fmla="*/ 6583 h 10010"/>
              <a:gd name="connsiteX18" fmla="*/ 19446 w 20553"/>
              <a:gd name="connsiteY18" fmla="*/ 6689 h 10010"/>
              <a:gd name="connsiteX19" fmla="*/ 19464 w 20553"/>
              <a:gd name="connsiteY19" fmla="*/ 6747 h 10010"/>
              <a:gd name="connsiteX20" fmla="*/ 19481 w 20553"/>
              <a:gd name="connsiteY20" fmla="*/ 6810 h 10010"/>
              <a:gd name="connsiteX21" fmla="*/ 19497 w 20553"/>
              <a:gd name="connsiteY21" fmla="*/ 6874 h 10010"/>
              <a:gd name="connsiteX22" fmla="*/ 19513 w 20553"/>
              <a:gd name="connsiteY22" fmla="*/ 6942 h 10010"/>
              <a:gd name="connsiteX23" fmla="*/ 19526 w 20553"/>
              <a:gd name="connsiteY23" fmla="*/ 7016 h 10010"/>
              <a:gd name="connsiteX24" fmla="*/ 19540 w 20553"/>
              <a:gd name="connsiteY24" fmla="*/ 7085 h 10010"/>
              <a:gd name="connsiteX25" fmla="*/ 19551 w 20553"/>
              <a:gd name="connsiteY25" fmla="*/ 7159 h 10010"/>
              <a:gd name="connsiteX26" fmla="*/ 19563 w 20553"/>
              <a:gd name="connsiteY26" fmla="*/ 7238 h 10010"/>
              <a:gd name="connsiteX27" fmla="*/ 19571 w 20553"/>
              <a:gd name="connsiteY27" fmla="*/ 7323 h 10010"/>
              <a:gd name="connsiteX28" fmla="*/ 19581 w 20553"/>
              <a:gd name="connsiteY28" fmla="*/ 7412 h 10010"/>
              <a:gd name="connsiteX29" fmla="*/ 19589 w 20553"/>
              <a:gd name="connsiteY29" fmla="*/ 7502 h 10010"/>
              <a:gd name="connsiteX30" fmla="*/ 19595 w 20553"/>
              <a:gd name="connsiteY30" fmla="*/ 7592 h 10010"/>
              <a:gd name="connsiteX31" fmla="*/ 19601 w 20553"/>
              <a:gd name="connsiteY31" fmla="*/ 7687 h 10010"/>
              <a:gd name="connsiteX32" fmla="*/ 19605 w 20553"/>
              <a:gd name="connsiteY32" fmla="*/ 7792 h 10010"/>
              <a:gd name="connsiteX33" fmla="*/ 19608 w 20553"/>
              <a:gd name="connsiteY33" fmla="*/ 7898 h 10010"/>
              <a:gd name="connsiteX34" fmla="*/ 19609 w 20553"/>
              <a:gd name="connsiteY34" fmla="*/ 8009 h 10010"/>
              <a:gd name="connsiteX35" fmla="*/ 19611 w 20553"/>
              <a:gd name="connsiteY35" fmla="*/ 8120 h 10010"/>
              <a:gd name="connsiteX36" fmla="*/ 19611 w 20553"/>
              <a:gd name="connsiteY36" fmla="*/ 8236 h 10010"/>
              <a:gd name="connsiteX37" fmla="*/ 19611 w 20553"/>
              <a:gd name="connsiteY37" fmla="*/ 8363 h 10010"/>
              <a:gd name="connsiteX38" fmla="*/ 19608 w 20553"/>
              <a:gd name="connsiteY38" fmla="*/ 8484 h 10010"/>
              <a:gd name="connsiteX39" fmla="*/ 19605 w 20553"/>
              <a:gd name="connsiteY39" fmla="*/ 8616 h 10010"/>
              <a:gd name="connsiteX40" fmla="*/ 19601 w 20553"/>
              <a:gd name="connsiteY40" fmla="*/ 8748 h 10010"/>
              <a:gd name="connsiteX41" fmla="*/ 19589 w 20553"/>
              <a:gd name="connsiteY41" fmla="*/ 9033 h 10010"/>
              <a:gd name="connsiteX42" fmla="*/ 19573 w 20553"/>
              <a:gd name="connsiteY42" fmla="*/ 9345 h 10010"/>
              <a:gd name="connsiteX43" fmla="*/ 19553 w 20553"/>
              <a:gd name="connsiteY43" fmla="*/ 9662 h 10010"/>
              <a:gd name="connsiteX44" fmla="*/ 19528 w 20553"/>
              <a:gd name="connsiteY44" fmla="*/ 10010 h 10010"/>
              <a:gd name="connsiteX45" fmla="*/ 20050 w 20553"/>
              <a:gd name="connsiteY45" fmla="*/ 5554 h 10010"/>
              <a:gd name="connsiteX46" fmla="*/ 20272 w 20553"/>
              <a:gd name="connsiteY46" fmla="*/ 3843 h 10010"/>
              <a:gd name="connsiteX47" fmla="*/ 20553 w 20553"/>
              <a:gd name="connsiteY47" fmla="*/ 1673 h 10010"/>
              <a:gd name="connsiteX48" fmla="*/ 20553 w 20553"/>
              <a:gd name="connsiteY48" fmla="*/ 10 h 10010"/>
              <a:gd name="connsiteX0" fmla="*/ 20553 w 20553"/>
              <a:gd name="connsiteY0" fmla="*/ 10 h 10010"/>
              <a:gd name="connsiteX1" fmla="*/ 0 w 20553"/>
              <a:gd name="connsiteY1" fmla="*/ 0 h 10010"/>
              <a:gd name="connsiteX2" fmla="*/ 0 w 20553"/>
              <a:gd name="connsiteY2" fmla="*/ 5990 h 10010"/>
              <a:gd name="connsiteX3" fmla="*/ 18188 w 20553"/>
              <a:gd name="connsiteY3" fmla="*/ 5855 h 10010"/>
              <a:gd name="connsiteX4" fmla="*/ 18188 w 20553"/>
              <a:gd name="connsiteY4" fmla="*/ 5855 h 10010"/>
              <a:gd name="connsiteX5" fmla="*/ 18399 w 20553"/>
              <a:gd name="connsiteY5" fmla="*/ 5892 h 10010"/>
              <a:gd name="connsiteX6" fmla="*/ 18595 w 20553"/>
              <a:gd name="connsiteY6" fmla="*/ 5923 h 10010"/>
              <a:gd name="connsiteX7" fmla="*/ 18773 w 20553"/>
              <a:gd name="connsiteY7" fmla="*/ 5976 h 10010"/>
              <a:gd name="connsiteX8" fmla="*/ 18855 w 20553"/>
              <a:gd name="connsiteY8" fmla="*/ 6013 h 10010"/>
              <a:gd name="connsiteX9" fmla="*/ 18934 w 20553"/>
              <a:gd name="connsiteY9" fmla="*/ 6050 h 10010"/>
              <a:gd name="connsiteX10" fmla="*/ 19007 w 20553"/>
              <a:gd name="connsiteY10" fmla="*/ 6087 h 10010"/>
              <a:gd name="connsiteX11" fmla="*/ 19076 w 20553"/>
              <a:gd name="connsiteY11" fmla="*/ 6140 h 10010"/>
              <a:gd name="connsiteX12" fmla="*/ 19142 w 20553"/>
              <a:gd name="connsiteY12" fmla="*/ 6193 h 10010"/>
              <a:gd name="connsiteX13" fmla="*/ 19203 w 20553"/>
              <a:gd name="connsiteY13" fmla="*/ 6251 h 10010"/>
              <a:gd name="connsiteX14" fmla="*/ 19261 w 20553"/>
              <a:gd name="connsiteY14" fmla="*/ 6325 h 10010"/>
              <a:gd name="connsiteX15" fmla="*/ 19314 w 20553"/>
              <a:gd name="connsiteY15" fmla="*/ 6393 h 10010"/>
              <a:gd name="connsiteX16" fmla="*/ 19362 w 20553"/>
              <a:gd name="connsiteY16" fmla="*/ 6483 h 10010"/>
              <a:gd name="connsiteX17" fmla="*/ 19405 w 20553"/>
              <a:gd name="connsiteY17" fmla="*/ 6583 h 10010"/>
              <a:gd name="connsiteX18" fmla="*/ 19446 w 20553"/>
              <a:gd name="connsiteY18" fmla="*/ 6689 h 10010"/>
              <a:gd name="connsiteX19" fmla="*/ 19464 w 20553"/>
              <a:gd name="connsiteY19" fmla="*/ 6747 h 10010"/>
              <a:gd name="connsiteX20" fmla="*/ 19481 w 20553"/>
              <a:gd name="connsiteY20" fmla="*/ 6810 h 10010"/>
              <a:gd name="connsiteX21" fmla="*/ 19497 w 20553"/>
              <a:gd name="connsiteY21" fmla="*/ 6874 h 10010"/>
              <a:gd name="connsiteX22" fmla="*/ 19513 w 20553"/>
              <a:gd name="connsiteY22" fmla="*/ 6942 h 10010"/>
              <a:gd name="connsiteX23" fmla="*/ 19526 w 20553"/>
              <a:gd name="connsiteY23" fmla="*/ 7016 h 10010"/>
              <a:gd name="connsiteX24" fmla="*/ 19540 w 20553"/>
              <a:gd name="connsiteY24" fmla="*/ 7085 h 10010"/>
              <a:gd name="connsiteX25" fmla="*/ 19551 w 20553"/>
              <a:gd name="connsiteY25" fmla="*/ 7159 h 10010"/>
              <a:gd name="connsiteX26" fmla="*/ 19563 w 20553"/>
              <a:gd name="connsiteY26" fmla="*/ 7238 h 10010"/>
              <a:gd name="connsiteX27" fmla="*/ 19571 w 20553"/>
              <a:gd name="connsiteY27" fmla="*/ 7323 h 10010"/>
              <a:gd name="connsiteX28" fmla="*/ 19581 w 20553"/>
              <a:gd name="connsiteY28" fmla="*/ 7412 h 10010"/>
              <a:gd name="connsiteX29" fmla="*/ 19589 w 20553"/>
              <a:gd name="connsiteY29" fmla="*/ 7502 h 10010"/>
              <a:gd name="connsiteX30" fmla="*/ 19595 w 20553"/>
              <a:gd name="connsiteY30" fmla="*/ 7592 h 10010"/>
              <a:gd name="connsiteX31" fmla="*/ 19601 w 20553"/>
              <a:gd name="connsiteY31" fmla="*/ 7687 h 10010"/>
              <a:gd name="connsiteX32" fmla="*/ 19605 w 20553"/>
              <a:gd name="connsiteY32" fmla="*/ 7792 h 10010"/>
              <a:gd name="connsiteX33" fmla="*/ 19608 w 20553"/>
              <a:gd name="connsiteY33" fmla="*/ 7898 h 10010"/>
              <a:gd name="connsiteX34" fmla="*/ 19609 w 20553"/>
              <a:gd name="connsiteY34" fmla="*/ 8009 h 10010"/>
              <a:gd name="connsiteX35" fmla="*/ 19611 w 20553"/>
              <a:gd name="connsiteY35" fmla="*/ 8120 h 10010"/>
              <a:gd name="connsiteX36" fmla="*/ 19611 w 20553"/>
              <a:gd name="connsiteY36" fmla="*/ 8236 h 10010"/>
              <a:gd name="connsiteX37" fmla="*/ 19611 w 20553"/>
              <a:gd name="connsiteY37" fmla="*/ 8363 h 10010"/>
              <a:gd name="connsiteX38" fmla="*/ 19608 w 20553"/>
              <a:gd name="connsiteY38" fmla="*/ 8484 h 10010"/>
              <a:gd name="connsiteX39" fmla="*/ 19605 w 20553"/>
              <a:gd name="connsiteY39" fmla="*/ 8616 h 10010"/>
              <a:gd name="connsiteX40" fmla="*/ 19601 w 20553"/>
              <a:gd name="connsiteY40" fmla="*/ 8748 h 10010"/>
              <a:gd name="connsiteX41" fmla="*/ 19589 w 20553"/>
              <a:gd name="connsiteY41" fmla="*/ 9033 h 10010"/>
              <a:gd name="connsiteX42" fmla="*/ 19573 w 20553"/>
              <a:gd name="connsiteY42" fmla="*/ 9345 h 10010"/>
              <a:gd name="connsiteX43" fmla="*/ 19553 w 20553"/>
              <a:gd name="connsiteY43" fmla="*/ 9662 h 10010"/>
              <a:gd name="connsiteX44" fmla="*/ 19528 w 20553"/>
              <a:gd name="connsiteY44" fmla="*/ 10010 h 10010"/>
              <a:gd name="connsiteX45" fmla="*/ 20050 w 20553"/>
              <a:gd name="connsiteY45" fmla="*/ 5554 h 10010"/>
              <a:gd name="connsiteX46" fmla="*/ 20553 w 20553"/>
              <a:gd name="connsiteY46" fmla="*/ 1673 h 10010"/>
              <a:gd name="connsiteX47" fmla="*/ 20553 w 20553"/>
              <a:gd name="connsiteY47" fmla="*/ 10 h 10010"/>
              <a:gd name="connsiteX0" fmla="*/ 20553 w 20553"/>
              <a:gd name="connsiteY0" fmla="*/ 10 h 10010"/>
              <a:gd name="connsiteX1" fmla="*/ 0 w 20553"/>
              <a:gd name="connsiteY1" fmla="*/ 0 h 10010"/>
              <a:gd name="connsiteX2" fmla="*/ 0 w 20553"/>
              <a:gd name="connsiteY2" fmla="*/ 5990 h 10010"/>
              <a:gd name="connsiteX3" fmla="*/ 18188 w 20553"/>
              <a:gd name="connsiteY3" fmla="*/ 5855 h 10010"/>
              <a:gd name="connsiteX4" fmla="*/ 18188 w 20553"/>
              <a:gd name="connsiteY4" fmla="*/ 5855 h 10010"/>
              <a:gd name="connsiteX5" fmla="*/ 18399 w 20553"/>
              <a:gd name="connsiteY5" fmla="*/ 5892 h 10010"/>
              <a:gd name="connsiteX6" fmla="*/ 18595 w 20553"/>
              <a:gd name="connsiteY6" fmla="*/ 5923 h 10010"/>
              <a:gd name="connsiteX7" fmla="*/ 18773 w 20553"/>
              <a:gd name="connsiteY7" fmla="*/ 5976 h 10010"/>
              <a:gd name="connsiteX8" fmla="*/ 18855 w 20553"/>
              <a:gd name="connsiteY8" fmla="*/ 6013 h 10010"/>
              <a:gd name="connsiteX9" fmla="*/ 18934 w 20553"/>
              <a:gd name="connsiteY9" fmla="*/ 6050 h 10010"/>
              <a:gd name="connsiteX10" fmla="*/ 19007 w 20553"/>
              <a:gd name="connsiteY10" fmla="*/ 6087 h 10010"/>
              <a:gd name="connsiteX11" fmla="*/ 19076 w 20553"/>
              <a:gd name="connsiteY11" fmla="*/ 6140 h 10010"/>
              <a:gd name="connsiteX12" fmla="*/ 19142 w 20553"/>
              <a:gd name="connsiteY12" fmla="*/ 6193 h 10010"/>
              <a:gd name="connsiteX13" fmla="*/ 19203 w 20553"/>
              <a:gd name="connsiteY13" fmla="*/ 6251 h 10010"/>
              <a:gd name="connsiteX14" fmla="*/ 19261 w 20553"/>
              <a:gd name="connsiteY14" fmla="*/ 6325 h 10010"/>
              <a:gd name="connsiteX15" fmla="*/ 19314 w 20553"/>
              <a:gd name="connsiteY15" fmla="*/ 6393 h 10010"/>
              <a:gd name="connsiteX16" fmla="*/ 19362 w 20553"/>
              <a:gd name="connsiteY16" fmla="*/ 6483 h 10010"/>
              <a:gd name="connsiteX17" fmla="*/ 19405 w 20553"/>
              <a:gd name="connsiteY17" fmla="*/ 6583 h 10010"/>
              <a:gd name="connsiteX18" fmla="*/ 19446 w 20553"/>
              <a:gd name="connsiteY18" fmla="*/ 6689 h 10010"/>
              <a:gd name="connsiteX19" fmla="*/ 19464 w 20553"/>
              <a:gd name="connsiteY19" fmla="*/ 6747 h 10010"/>
              <a:gd name="connsiteX20" fmla="*/ 19481 w 20553"/>
              <a:gd name="connsiteY20" fmla="*/ 6810 h 10010"/>
              <a:gd name="connsiteX21" fmla="*/ 19497 w 20553"/>
              <a:gd name="connsiteY21" fmla="*/ 6874 h 10010"/>
              <a:gd name="connsiteX22" fmla="*/ 19513 w 20553"/>
              <a:gd name="connsiteY22" fmla="*/ 6942 h 10010"/>
              <a:gd name="connsiteX23" fmla="*/ 19526 w 20553"/>
              <a:gd name="connsiteY23" fmla="*/ 7016 h 10010"/>
              <a:gd name="connsiteX24" fmla="*/ 19540 w 20553"/>
              <a:gd name="connsiteY24" fmla="*/ 7085 h 10010"/>
              <a:gd name="connsiteX25" fmla="*/ 19551 w 20553"/>
              <a:gd name="connsiteY25" fmla="*/ 7159 h 10010"/>
              <a:gd name="connsiteX26" fmla="*/ 19563 w 20553"/>
              <a:gd name="connsiteY26" fmla="*/ 7238 h 10010"/>
              <a:gd name="connsiteX27" fmla="*/ 19571 w 20553"/>
              <a:gd name="connsiteY27" fmla="*/ 7323 h 10010"/>
              <a:gd name="connsiteX28" fmla="*/ 19581 w 20553"/>
              <a:gd name="connsiteY28" fmla="*/ 7412 h 10010"/>
              <a:gd name="connsiteX29" fmla="*/ 19589 w 20553"/>
              <a:gd name="connsiteY29" fmla="*/ 7502 h 10010"/>
              <a:gd name="connsiteX30" fmla="*/ 19595 w 20553"/>
              <a:gd name="connsiteY30" fmla="*/ 7592 h 10010"/>
              <a:gd name="connsiteX31" fmla="*/ 19601 w 20553"/>
              <a:gd name="connsiteY31" fmla="*/ 7687 h 10010"/>
              <a:gd name="connsiteX32" fmla="*/ 19605 w 20553"/>
              <a:gd name="connsiteY32" fmla="*/ 7792 h 10010"/>
              <a:gd name="connsiteX33" fmla="*/ 19608 w 20553"/>
              <a:gd name="connsiteY33" fmla="*/ 7898 h 10010"/>
              <a:gd name="connsiteX34" fmla="*/ 19609 w 20553"/>
              <a:gd name="connsiteY34" fmla="*/ 8009 h 10010"/>
              <a:gd name="connsiteX35" fmla="*/ 19611 w 20553"/>
              <a:gd name="connsiteY35" fmla="*/ 8120 h 10010"/>
              <a:gd name="connsiteX36" fmla="*/ 19611 w 20553"/>
              <a:gd name="connsiteY36" fmla="*/ 8236 h 10010"/>
              <a:gd name="connsiteX37" fmla="*/ 19611 w 20553"/>
              <a:gd name="connsiteY37" fmla="*/ 8363 h 10010"/>
              <a:gd name="connsiteX38" fmla="*/ 19608 w 20553"/>
              <a:gd name="connsiteY38" fmla="*/ 8484 h 10010"/>
              <a:gd name="connsiteX39" fmla="*/ 19605 w 20553"/>
              <a:gd name="connsiteY39" fmla="*/ 8616 h 10010"/>
              <a:gd name="connsiteX40" fmla="*/ 19601 w 20553"/>
              <a:gd name="connsiteY40" fmla="*/ 8748 h 10010"/>
              <a:gd name="connsiteX41" fmla="*/ 19589 w 20553"/>
              <a:gd name="connsiteY41" fmla="*/ 9033 h 10010"/>
              <a:gd name="connsiteX42" fmla="*/ 19573 w 20553"/>
              <a:gd name="connsiteY42" fmla="*/ 9345 h 10010"/>
              <a:gd name="connsiteX43" fmla="*/ 19553 w 20553"/>
              <a:gd name="connsiteY43" fmla="*/ 9662 h 10010"/>
              <a:gd name="connsiteX44" fmla="*/ 19528 w 20553"/>
              <a:gd name="connsiteY44" fmla="*/ 10010 h 10010"/>
              <a:gd name="connsiteX45" fmla="*/ 20553 w 20553"/>
              <a:gd name="connsiteY45" fmla="*/ 1673 h 10010"/>
              <a:gd name="connsiteX46" fmla="*/ 20553 w 20553"/>
              <a:gd name="connsiteY46" fmla="*/ 10 h 10010"/>
              <a:gd name="connsiteX0" fmla="*/ 20510 w 20553"/>
              <a:gd name="connsiteY0" fmla="*/ 75 h 10010"/>
              <a:gd name="connsiteX1" fmla="*/ 0 w 20553"/>
              <a:gd name="connsiteY1" fmla="*/ 0 h 10010"/>
              <a:gd name="connsiteX2" fmla="*/ 0 w 20553"/>
              <a:gd name="connsiteY2" fmla="*/ 5990 h 10010"/>
              <a:gd name="connsiteX3" fmla="*/ 18188 w 20553"/>
              <a:gd name="connsiteY3" fmla="*/ 5855 h 10010"/>
              <a:gd name="connsiteX4" fmla="*/ 18188 w 20553"/>
              <a:gd name="connsiteY4" fmla="*/ 5855 h 10010"/>
              <a:gd name="connsiteX5" fmla="*/ 18399 w 20553"/>
              <a:gd name="connsiteY5" fmla="*/ 5892 h 10010"/>
              <a:gd name="connsiteX6" fmla="*/ 18595 w 20553"/>
              <a:gd name="connsiteY6" fmla="*/ 5923 h 10010"/>
              <a:gd name="connsiteX7" fmla="*/ 18773 w 20553"/>
              <a:gd name="connsiteY7" fmla="*/ 5976 h 10010"/>
              <a:gd name="connsiteX8" fmla="*/ 18855 w 20553"/>
              <a:gd name="connsiteY8" fmla="*/ 6013 h 10010"/>
              <a:gd name="connsiteX9" fmla="*/ 18934 w 20553"/>
              <a:gd name="connsiteY9" fmla="*/ 6050 h 10010"/>
              <a:gd name="connsiteX10" fmla="*/ 19007 w 20553"/>
              <a:gd name="connsiteY10" fmla="*/ 6087 h 10010"/>
              <a:gd name="connsiteX11" fmla="*/ 19076 w 20553"/>
              <a:gd name="connsiteY11" fmla="*/ 6140 h 10010"/>
              <a:gd name="connsiteX12" fmla="*/ 19142 w 20553"/>
              <a:gd name="connsiteY12" fmla="*/ 6193 h 10010"/>
              <a:gd name="connsiteX13" fmla="*/ 19203 w 20553"/>
              <a:gd name="connsiteY13" fmla="*/ 6251 h 10010"/>
              <a:gd name="connsiteX14" fmla="*/ 19261 w 20553"/>
              <a:gd name="connsiteY14" fmla="*/ 6325 h 10010"/>
              <a:gd name="connsiteX15" fmla="*/ 19314 w 20553"/>
              <a:gd name="connsiteY15" fmla="*/ 6393 h 10010"/>
              <a:gd name="connsiteX16" fmla="*/ 19362 w 20553"/>
              <a:gd name="connsiteY16" fmla="*/ 6483 h 10010"/>
              <a:gd name="connsiteX17" fmla="*/ 19405 w 20553"/>
              <a:gd name="connsiteY17" fmla="*/ 6583 h 10010"/>
              <a:gd name="connsiteX18" fmla="*/ 19446 w 20553"/>
              <a:gd name="connsiteY18" fmla="*/ 6689 h 10010"/>
              <a:gd name="connsiteX19" fmla="*/ 19464 w 20553"/>
              <a:gd name="connsiteY19" fmla="*/ 6747 h 10010"/>
              <a:gd name="connsiteX20" fmla="*/ 19481 w 20553"/>
              <a:gd name="connsiteY20" fmla="*/ 6810 h 10010"/>
              <a:gd name="connsiteX21" fmla="*/ 19497 w 20553"/>
              <a:gd name="connsiteY21" fmla="*/ 6874 h 10010"/>
              <a:gd name="connsiteX22" fmla="*/ 19513 w 20553"/>
              <a:gd name="connsiteY22" fmla="*/ 6942 h 10010"/>
              <a:gd name="connsiteX23" fmla="*/ 19526 w 20553"/>
              <a:gd name="connsiteY23" fmla="*/ 7016 h 10010"/>
              <a:gd name="connsiteX24" fmla="*/ 19540 w 20553"/>
              <a:gd name="connsiteY24" fmla="*/ 7085 h 10010"/>
              <a:gd name="connsiteX25" fmla="*/ 19551 w 20553"/>
              <a:gd name="connsiteY25" fmla="*/ 7159 h 10010"/>
              <a:gd name="connsiteX26" fmla="*/ 19563 w 20553"/>
              <a:gd name="connsiteY26" fmla="*/ 7238 h 10010"/>
              <a:gd name="connsiteX27" fmla="*/ 19571 w 20553"/>
              <a:gd name="connsiteY27" fmla="*/ 7323 h 10010"/>
              <a:gd name="connsiteX28" fmla="*/ 19581 w 20553"/>
              <a:gd name="connsiteY28" fmla="*/ 7412 h 10010"/>
              <a:gd name="connsiteX29" fmla="*/ 19589 w 20553"/>
              <a:gd name="connsiteY29" fmla="*/ 7502 h 10010"/>
              <a:gd name="connsiteX30" fmla="*/ 19595 w 20553"/>
              <a:gd name="connsiteY30" fmla="*/ 7592 h 10010"/>
              <a:gd name="connsiteX31" fmla="*/ 19601 w 20553"/>
              <a:gd name="connsiteY31" fmla="*/ 7687 h 10010"/>
              <a:gd name="connsiteX32" fmla="*/ 19605 w 20553"/>
              <a:gd name="connsiteY32" fmla="*/ 7792 h 10010"/>
              <a:gd name="connsiteX33" fmla="*/ 19608 w 20553"/>
              <a:gd name="connsiteY33" fmla="*/ 7898 h 10010"/>
              <a:gd name="connsiteX34" fmla="*/ 19609 w 20553"/>
              <a:gd name="connsiteY34" fmla="*/ 8009 h 10010"/>
              <a:gd name="connsiteX35" fmla="*/ 19611 w 20553"/>
              <a:gd name="connsiteY35" fmla="*/ 8120 h 10010"/>
              <a:gd name="connsiteX36" fmla="*/ 19611 w 20553"/>
              <a:gd name="connsiteY36" fmla="*/ 8236 h 10010"/>
              <a:gd name="connsiteX37" fmla="*/ 19611 w 20553"/>
              <a:gd name="connsiteY37" fmla="*/ 8363 h 10010"/>
              <a:gd name="connsiteX38" fmla="*/ 19608 w 20553"/>
              <a:gd name="connsiteY38" fmla="*/ 8484 h 10010"/>
              <a:gd name="connsiteX39" fmla="*/ 19605 w 20553"/>
              <a:gd name="connsiteY39" fmla="*/ 8616 h 10010"/>
              <a:gd name="connsiteX40" fmla="*/ 19601 w 20553"/>
              <a:gd name="connsiteY40" fmla="*/ 8748 h 10010"/>
              <a:gd name="connsiteX41" fmla="*/ 19589 w 20553"/>
              <a:gd name="connsiteY41" fmla="*/ 9033 h 10010"/>
              <a:gd name="connsiteX42" fmla="*/ 19573 w 20553"/>
              <a:gd name="connsiteY42" fmla="*/ 9345 h 10010"/>
              <a:gd name="connsiteX43" fmla="*/ 19553 w 20553"/>
              <a:gd name="connsiteY43" fmla="*/ 9662 h 10010"/>
              <a:gd name="connsiteX44" fmla="*/ 19528 w 20553"/>
              <a:gd name="connsiteY44" fmla="*/ 10010 h 10010"/>
              <a:gd name="connsiteX45" fmla="*/ 20553 w 20553"/>
              <a:gd name="connsiteY45" fmla="*/ 1673 h 10010"/>
              <a:gd name="connsiteX46" fmla="*/ 20510 w 20553"/>
              <a:gd name="connsiteY46" fmla="*/ 75 h 10010"/>
              <a:gd name="connsiteX0" fmla="*/ 20510 w 20524"/>
              <a:gd name="connsiteY0" fmla="*/ 75 h 10010"/>
              <a:gd name="connsiteX1" fmla="*/ 0 w 20524"/>
              <a:gd name="connsiteY1" fmla="*/ 0 h 10010"/>
              <a:gd name="connsiteX2" fmla="*/ 0 w 20524"/>
              <a:gd name="connsiteY2" fmla="*/ 5990 h 10010"/>
              <a:gd name="connsiteX3" fmla="*/ 18188 w 20524"/>
              <a:gd name="connsiteY3" fmla="*/ 5855 h 10010"/>
              <a:gd name="connsiteX4" fmla="*/ 18188 w 20524"/>
              <a:gd name="connsiteY4" fmla="*/ 5855 h 10010"/>
              <a:gd name="connsiteX5" fmla="*/ 18399 w 20524"/>
              <a:gd name="connsiteY5" fmla="*/ 5892 h 10010"/>
              <a:gd name="connsiteX6" fmla="*/ 18595 w 20524"/>
              <a:gd name="connsiteY6" fmla="*/ 5923 h 10010"/>
              <a:gd name="connsiteX7" fmla="*/ 18773 w 20524"/>
              <a:gd name="connsiteY7" fmla="*/ 5976 h 10010"/>
              <a:gd name="connsiteX8" fmla="*/ 18855 w 20524"/>
              <a:gd name="connsiteY8" fmla="*/ 6013 h 10010"/>
              <a:gd name="connsiteX9" fmla="*/ 18934 w 20524"/>
              <a:gd name="connsiteY9" fmla="*/ 6050 h 10010"/>
              <a:gd name="connsiteX10" fmla="*/ 19007 w 20524"/>
              <a:gd name="connsiteY10" fmla="*/ 6087 h 10010"/>
              <a:gd name="connsiteX11" fmla="*/ 19076 w 20524"/>
              <a:gd name="connsiteY11" fmla="*/ 6140 h 10010"/>
              <a:gd name="connsiteX12" fmla="*/ 19142 w 20524"/>
              <a:gd name="connsiteY12" fmla="*/ 6193 h 10010"/>
              <a:gd name="connsiteX13" fmla="*/ 19203 w 20524"/>
              <a:gd name="connsiteY13" fmla="*/ 6251 h 10010"/>
              <a:gd name="connsiteX14" fmla="*/ 19261 w 20524"/>
              <a:gd name="connsiteY14" fmla="*/ 6325 h 10010"/>
              <a:gd name="connsiteX15" fmla="*/ 19314 w 20524"/>
              <a:gd name="connsiteY15" fmla="*/ 6393 h 10010"/>
              <a:gd name="connsiteX16" fmla="*/ 19362 w 20524"/>
              <a:gd name="connsiteY16" fmla="*/ 6483 h 10010"/>
              <a:gd name="connsiteX17" fmla="*/ 19405 w 20524"/>
              <a:gd name="connsiteY17" fmla="*/ 6583 h 10010"/>
              <a:gd name="connsiteX18" fmla="*/ 19446 w 20524"/>
              <a:gd name="connsiteY18" fmla="*/ 6689 h 10010"/>
              <a:gd name="connsiteX19" fmla="*/ 19464 w 20524"/>
              <a:gd name="connsiteY19" fmla="*/ 6747 h 10010"/>
              <a:gd name="connsiteX20" fmla="*/ 19481 w 20524"/>
              <a:gd name="connsiteY20" fmla="*/ 6810 h 10010"/>
              <a:gd name="connsiteX21" fmla="*/ 19497 w 20524"/>
              <a:gd name="connsiteY21" fmla="*/ 6874 h 10010"/>
              <a:gd name="connsiteX22" fmla="*/ 19513 w 20524"/>
              <a:gd name="connsiteY22" fmla="*/ 6942 h 10010"/>
              <a:gd name="connsiteX23" fmla="*/ 19526 w 20524"/>
              <a:gd name="connsiteY23" fmla="*/ 7016 h 10010"/>
              <a:gd name="connsiteX24" fmla="*/ 19540 w 20524"/>
              <a:gd name="connsiteY24" fmla="*/ 7085 h 10010"/>
              <a:gd name="connsiteX25" fmla="*/ 19551 w 20524"/>
              <a:gd name="connsiteY25" fmla="*/ 7159 h 10010"/>
              <a:gd name="connsiteX26" fmla="*/ 19563 w 20524"/>
              <a:gd name="connsiteY26" fmla="*/ 7238 h 10010"/>
              <a:gd name="connsiteX27" fmla="*/ 19571 w 20524"/>
              <a:gd name="connsiteY27" fmla="*/ 7323 h 10010"/>
              <a:gd name="connsiteX28" fmla="*/ 19581 w 20524"/>
              <a:gd name="connsiteY28" fmla="*/ 7412 h 10010"/>
              <a:gd name="connsiteX29" fmla="*/ 19589 w 20524"/>
              <a:gd name="connsiteY29" fmla="*/ 7502 h 10010"/>
              <a:gd name="connsiteX30" fmla="*/ 19595 w 20524"/>
              <a:gd name="connsiteY30" fmla="*/ 7592 h 10010"/>
              <a:gd name="connsiteX31" fmla="*/ 19601 w 20524"/>
              <a:gd name="connsiteY31" fmla="*/ 7687 h 10010"/>
              <a:gd name="connsiteX32" fmla="*/ 19605 w 20524"/>
              <a:gd name="connsiteY32" fmla="*/ 7792 h 10010"/>
              <a:gd name="connsiteX33" fmla="*/ 19608 w 20524"/>
              <a:gd name="connsiteY33" fmla="*/ 7898 h 10010"/>
              <a:gd name="connsiteX34" fmla="*/ 19609 w 20524"/>
              <a:gd name="connsiteY34" fmla="*/ 8009 h 10010"/>
              <a:gd name="connsiteX35" fmla="*/ 19611 w 20524"/>
              <a:gd name="connsiteY35" fmla="*/ 8120 h 10010"/>
              <a:gd name="connsiteX36" fmla="*/ 19611 w 20524"/>
              <a:gd name="connsiteY36" fmla="*/ 8236 h 10010"/>
              <a:gd name="connsiteX37" fmla="*/ 19611 w 20524"/>
              <a:gd name="connsiteY37" fmla="*/ 8363 h 10010"/>
              <a:gd name="connsiteX38" fmla="*/ 19608 w 20524"/>
              <a:gd name="connsiteY38" fmla="*/ 8484 h 10010"/>
              <a:gd name="connsiteX39" fmla="*/ 19605 w 20524"/>
              <a:gd name="connsiteY39" fmla="*/ 8616 h 10010"/>
              <a:gd name="connsiteX40" fmla="*/ 19601 w 20524"/>
              <a:gd name="connsiteY40" fmla="*/ 8748 h 10010"/>
              <a:gd name="connsiteX41" fmla="*/ 19589 w 20524"/>
              <a:gd name="connsiteY41" fmla="*/ 9033 h 10010"/>
              <a:gd name="connsiteX42" fmla="*/ 19573 w 20524"/>
              <a:gd name="connsiteY42" fmla="*/ 9345 h 10010"/>
              <a:gd name="connsiteX43" fmla="*/ 19553 w 20524"/>
              <a:gd name="connsiteY43" fmla="*/ 9662 h 10010"/>
              <a:gd name="connsiteX44" fmla="*/ 19528 w 20524"/>
              <a:gd name="connsiteY44" fmla="*/ 10010 h 10010"/>
              <a:gd name="connsiteX45" fmla="*/ 20510 w 20524"/>
              <a:gd name="connsiteY45" fmla="*/ 1999 h 10010"/>
              <a:gd name="connsiteX46" fmla="*/ 20510 w 20524"/>
              <a:gd name="connsiteY46" fmla="*/ 75 h 10010"/>
              <a:gd name="connsiteX0" fmla="*/ 20510 w 20524"/>
              <a:gd name="connsiteY0" fmla="*/ 75 h 10010"/>
              <a:gd name="connsiteX1" fmla="*/ 0 w 20524"/>
              <a:gd name="connsiteY1" fmla="*/ 0 h 10010"/>
              <a:gd name="connsiteX2" fmla="*/ 0 w 20524"/>
              <a:gd name="connsiteY2" fmla="*/ 5990 h 10010"/>
              <a:gd name="connsiteX3" fmla="*/ 18188 w 20524"/>
              <a:gd name="connsiteY3" fmla="*/ 5855 h 10010"/>
              <a:gd name="connsiteX4" fmla="*/ 18188 w 20524"/>
              <a:gd name="connsiteY4" fmla="*/ 5855 h 10010"/>
              <a:gd name="connsiteX5" fmla="*/ 18399 w 20524"/>
              <a:gd name="connsiteY5" fmla="*/ 5892 h 10010"/>
              <a:gd name="connsiteX6" fmla="*/ 18595 w 20524"/>
              <a:gd name="connsiteY6" fmla="*/ 5923 h 10010"/>
              <a:gd name="connsiteX7" fmla="*/ 18773 w 20524"/>
              <a:gd name="connsiteY7" fmla="*/ 5976 h 10010"/>
              <a:gd name="connsiteX8" fmla="*/ 18855 w 20524"/>
              <a:gd name="connsiteY8" fmla="*/ 6013 h 10010"/>
              <a:gd name="connsiteX9" fmla="*/ 18934 w 20524"/>
              <a:gd name="connsiteY9" fmla="*/ 6050 h 10010"/>
              <a:gd name="connsiteX10" fmla="*/ 19007 w 20524"/>
              <a:gd name="connsiteY10" fmla="*/ 6087 h 10010"/>
              <a:gd name="connsiteX11" fmla="*/ 19076 w 20524"/>
              <a:gd name="connsiteY11" fmla="*/ 6140 h 10010"/>
              <a:gd name="connsiteX12" fmla="*/ 19142 w 20524"/>
              <a:gd name="connsiteY12" fmla="*/ 6193 h 10010"/>
              <a:gd name="connsiteX13" fmla="*/ 19203 w 20524"/>
              <a:gd name="connsiteY13" fmla="*/ 6251 h 10010"/>
              <a:gd name="connsiteX14" fmla="*/ 19261 w 20524"/>
              <a:gd name="connsiteY14" fmla="*/ 6325 h 10010"/>
              <a:gd name="connsiteX15" fmla="*/ 19314 w 20524"/>
              <a:gd name="connsiteY15" fmla="*/ 6393 h 10010"/>
              <a:gd name="connsiteX16" fmla="*/ 19362 w 20524"/>
              <a:gd name="connsiteY16" fmla="*/ 6483 h 10010"/>
              <a:gd name="connsiteX17" fmla="*/ 19405 w 20524"/>
              <a:gd name="connsiteY17" fmla="*/ 6583 h 10010"/>
              <a:gd name="connsiteX18" fmla="*/ 19446 w 20524"/>
              <a:gd name="connsiteY18" fmla="*/ 6689 h 10010"/>
              <a:gd name="connsiteX19" fmla="*/ 19464 w 20524"/>
              <a:gd name="connsiteY19" fmla="*/ 6747 h 10010"/>
              <a:gd name="connsiteX20" fmla="*/ 19481 w 20524"/>
              <a:gd name="connsiteY20" fmla="*/ 6810 h 10010"/>
              <a:gd name="connsiteX21" fmla="*/ 19497 w 20524"/>
              <a:gd name="connsiteY21" fmla="*/ 6874 h 10010"/>
              <a:gd name="connsiteX22" fmla="*/ 19513 w 20524"/>
              <a:gd name="connsiteY22" fmla="*/ 6942 h 10010"/>
              <a:gd name="connsiteX23" fmla="*/ 19526 w 20524"/>
              <a:gd name="connsiteY23" fmla="*/ 7016 h 10010"/>
              <a:gd name="connsiteX24" fmla="*/ 19540 w 20524"/>
              <a:gd name="connsiteY24" fmla="*/ 7085 h 10010"/>
              <a:gd name="connsiteX25" fmla="*/ 19551 w 20524"/>
              <a:gd name="connsiteY25" fmla="*/ 7159 h 10010"/>
              <a:gd name="connsiteX26" fmla="*/ 19563 w 20524"/>
              <a:gd name="connsiteY26" fmla="*/ 7238 h 10010"/>
              <a:gd name="connsiteX27" fmla="*/ 19571 w 20524"/>
              <a:gd name="connsiteY27" fmla="*/ 7323 h 10010"/>
              <a:gd name="connsiteX28" fmla="*/ 19581 w 20524"/>
              <a:gd name="connsiteY28" fmla="*/ 7412 h 10010"/>
              <a:gd name="connsiteX29" fmla="*/ 19589 w 20524"/>
              <a:gd name="connsiteY29" fmla="*/ 7502 h 10010"/>
              <a:gd name="connsiteX30" fmla="*/ 19595 w 20524"/>
              <a:gd name="connsiteY30" fmla="*/ 7592 h 10010"/>
              <a:gd name="connsiteX31" fmla="*/ 19601 w 20524"/>
              <a:gd name="connsiteY31" fmla="*/ 7687 h 10010"/>
              <a:gd name="connsiteX32" fmla="*/ 19605 w 20524"/>
              <a:gd name="connsiteY32" fmla="*/ 7792 h 10010"/>
              <a:gd name="connsiteX33" fmla="*/ 19608 w 20524"/>
              <a:gd name="connsiteY33" fmla="*/ 7898 h 10010"/>
              <a:gd name="connsiteX34" fmla="*/ 19609 w 20524"/>
              <a:gd name="connsiteY34" fmla="*/ 8009 h 10010"/>
              <a:gd name="connsiteX35" fmla="*/ 19611 w 20524"/>
              <a:gd name="connsiteY35" fmla="*/ 8120 h 10010"/>
              <a:gd name="connsiteX36" fmla="*/ 19611 w 20524"/>
              <a:gd name="connsiteY36" fmla="*/ 8236 h 10010"/>
              <a:gd name="connsiteX37" fmla="*/ 19611 w 20524"/>
              <a:gd name="connsiteY37" fmla="*/ 8363 h 10010"/>
              <a:gd name="connsiteX38" fmla="*/ 19608 w 20524"/>
              <a:gd name="connsiteY38" fmla="*/ 8484 h 10010"/>
              <a:gd name="connsiteX39" fmla="*/ 19605 w 20524"/>
              <a:gd name="connsiteY39" fmla="*/ 8616 h 10010"/>
              <a:gd name="connsiteX40" fmla="*/ 19601 w 20524"/>
              <a:gd name="connsiteY40" fmla="*/ 8748 h 10010"/>
              <a:gd name="connsiteX41" fmla="*/ 19589 w 20524"/>
              <a:gd name="connsiteY41" fmla="*/ 9033 h 10010"/>
              <a:gd name="connsiteX42" fmla="*/ 19573 w 20524"/>
              <a:gd name="connsiteY42" fmla="*/ 9345 h 10010"/>
              <a:gd name="connsiteX43" fmla="*/ 19553 w 20524"/>
              <a:gd name="connsiteY43" fmla="*/ 9662 h 10010"/>
              <a:gd name="connsiteX44" fmla="*/ 19528 w 20524"/>
              <a:gd name="connsiteY44" fmla="*/ 10010 h 10010"/>
              <a:gd name="connsiteX45" fmla="*/ 20510 w 20524"/>
              <a:gd name="connsiteY45" fmla="*/ 1999 h 10010"/>
              <a:gd name="connsiteX46" fmla="*/ 20510 w 20524"/>
              <a:gd name="connsiteY46" fmla="*/ 75 h 10010"/>
              <a:gd name="connsiteX0" fmla="*/ 20510 w 20524"/>
              <a:gd name="connsiteY0" fmla="*/ 75 h 10010"/>
              <a:gd name="connsiteX1" fmla="*/ 0 w 20524"/>
              <a:gd name="connsiteY1" fmla="*/ 0 h 10010"/>
              <a:gd name="connsiteX2" fmla="*/ 0 w 20524"/>
              <a:gd name="connsiteY2" fmla="*/ 5990 h 10010"/>
              <a:gd name="connsiteX3" fmla="*/ 18188 w 20524"/>
              <a:gd name="connsiteY3" fmla="*/ 5855 h 10010"/>
              <a:gd name="connsiteX4" fmla="*/ 18188 w 20524"/>
              <a:gd name="connsiteY4" fmla="*/ 5855 h 10010"/>
              <a:gd name="connsiteX5" fmla="*/ 18399 w 20524"/>
              <a:gd name="connsiteY5" fmla="*/ 5892 h 10010"/>
              <a:gd name="connsiteX6" fmla="*/ 18595 w 20524"/>
              <a:gd name="connsiteY6" fmla="*/ 5923 h 10010"/>
              <a:gd name="connsiteX7" fmla="*/ 18773 w 20524"/>
              <a:gd name="connsiteY7" fmla="*/ 5976 h 10010"/>
              <a:gd name="connsiteX8" fmla="*/ 18855 w 20524"/>
              <a:gd name="connsiteY8" fmla="*/ 6013 h 10010"/>
              <a:gd name="connsiteX9" fmla="*/ 18934 w 20524"/>
              <a:gd name="connsiteY9" fmla="*/ 6050 h 10010"/>
              <a:gd name="connsiteX10" fmla="*/ 19007 w 20524"/>
              <a:gd name="connsiteY10" fmla="*/ 6087 h 10010"/>
              <a:gd name="connsiteX11" fmla="*/ 19076 w 20524"/>
              <a:gd name="connsiteY11" fmla="*/ 6140 h 10010"/>
              <a:gd name="connsiteX12" fmla="*/ 19142 w 20524"/>
              <a:gd name="connsiteY12" fmla="*/ 6193 h 10010"/>
              <a:gd name="connsiteX13" fmla="*/ 19203 w 20524"/>
              <a:gd name="connsiteY13" fmla="*/ 6251 h 10010"/>
              <a:gd name="connsiteX14" fmla="*/ 19261 w 20524"/>
              <a:gd name="connsiteY14" fmla="*/ 6325 h 10010"/>
              <a:gd name="connsiteX15" fmla="*/ 19314 w 20524"/>
              <a:gd name="connsiteY15" fmla="*/ 6393 h 10010"/>
              <a:gd name="connsiteX16" fmla="*/ 19362 w 20524"/>
              <a:gd name="connsiteY16" fmla="*/ 6483 h 10010"/>
              <a:gd name="connsiteX17" fmla="*/ 19405 w 20524"/>
              <a:gd name="connsiteY17" fmla="*/ 6583 h 10010"/>
              <a:gd name="connsiteX18" fmla="*/ 19446 w 20524"/>
              <a:gd name="connsiteY18" fmla="*/ 6689 h 10010"/>
              <a:gd name="connsiteX19" fmla="*/ 19464 w 20524"/>
              <a:gd name="connsiteY19" fmla="*/ 6747 h 10010"/>
              <a:gd name="connsiteX20" fmla="*/ 19481 w 20524"/>
              <a:gd name="connsiteY20" fmla="*/ 6810 h 10010"/>
              <a:gd name="connsiteX21" fmla="*/ 19497 w 20524"/>
              <a:gd name="connsiteY21" fmla="*/ 6874 h 10010"/>
              <a:gd name="connsiteX22" fmla="*/ 19513 w 20524"/>
              <a:gd name="connsiteY22" fmla="*/ 6942 h 10010"/>
              <a:gd name="connsiteX23" fmla="*/ 19526 w 20524"/>
              <a:gd name="connsiteY23" fmla="*/ 7016 h 10010"/>
              <a:gd name="connsiteX24" fmla="*/ 19540 w 20524"/>
              <a:gd name="connsiteY24" fmla="*/ 7085 h 10010"/>
              <a:gd name="connsiteX25" fmla="*/ 19551 w 20524"/>
              <a:gd name="connsiteY25" fmla="*/ 7159 h 10010"/>
              <a:gd name="connsiteX26" fmla="*/ 19563 w 20524"/>
              <a:gd name="connsiteY26" fmla="*/ 7238 h 10010"/>
              <a:gd name="connsiteX27" fmla="*/ 19571 w 20524"/>
              <a:gd name="connsiteY27" fmla="*/ 7323 h 10010"/>
              <a:gd name="connsiteX28" fmla="*/ 19581 w 20524"/>
              <a:gd name="connsiteY28" fmla="*/ 7412 h 10010"/>
              <a:gd name="connsiteX29" fmla="*/ 19589 w 20524"/>
              <a:gd name="connsiteY29" fmla="*/ 7502 h 10010"/>
              <a:gd name="connsiteX30" fmla="*/ 19595 w 20524"/>
              <a:gd name="connsiteY30" fmla="*/ 7592 h 10010"/>
              <a:gd name="connsiteX31" fmla="*/ 19601 w 20524"/>
              <a:gd name="connsiteY31" fmla="*/ 7687 h 10010"/>
              <a:gd name="connsiteX32" fmla="*/ 19605 w 20524"/>
              <a:gd name="connsiteY32" fmla="*/ 7792 h 10010"/>
              <a:gd name="connsiteX33" fmla="*/ 19608 w 20524"/>
              <a:gd name="connsiteY33" fmla="*/ 7898 h 10010"/>
              <a:gd name="connsiteX34" fmla="*/ 19609 w 20524"/>
              <a:gd name="connsiteY34" fmla="*/ 8009 h 10010"/>
              <a:gd name="connsiteX35" fmla="*/ 19611 w 20524"/>
              <a:gd name="connsiteY35" fmla="*/ 8120 h 10010"/>
              <a:gd name="connsiteX36" fmla="*/ 19611 w 20524"/>
              <a:gd name="connsiteY36" fmla="*/ 8236 h 10010"/>
              <a:gd name="connsiteX37" fmla="*/ 19611 w 20524"/>
              <a:gd name="connsiteY37" fmla="*/ 8363 h 10010"/>
              <a:gd name="connsiteX38" fmla="*/ 19608 w 20524"/>
              <a:gd name="connsiteY38" fmla="*/ 8484 h 10010"/>
              <a:gd name="connsiteX39" fmla="*/ 19605 w 20524"/>
              <a:gd name="connsiteY39" fmla="*/ 8616 h 10010"/>
              <a:gd name="connsiteX40" fmla="*/ 19601 w 20524"/>
              <a:gd name="connsiteY40" fmla="*/ 8748 h 10010"/>
              <a:gd name="connsiteX41" fmla="*/ 19589 w 20524"/>
              <a:gd name="connsiteY41" fmla="*/ 9033 h 10010"/>
              <a:gd name="connsiteX42" fmla="*/ 19573 w 20524"/>
              <a:gd name="connsiteY42" fmla="*/ 9345 h 10010"/>
              <a:gd name="connsiteX43" fmla="*/ 19553 w 20524"/>
              <a:gd name="connsiteY43" fmla="*/ 9662 h 10010"/>
              <a:gd name="connsiteX44" fmla="*/ 19528 w 20524"/>
              <a:gd name="connsiteY44" fmla="*/ 10010 h 10010"/>
              <a:gd name="connsiteX45" fmla="*/ 20510 w 20524"/>
              <a:gd name="connsiteY45" fmla="*/ 1999 h 10010"/>
              <a:gd name="connsiteX46" fmla="*/ 20510 w 20524"/>
              <a:gd name="connsiteY46" fmla="*/ 75 h 10010"/>
              <a:gd name="connsiteX0" fmla="*/ 20510 w 20524"/>
              <a:gd name="connsiteY0" fmla="*/ 75 h 10010"/>
              <a:gd name="connsiteX1" fmla="*/ 0 w 20524"/>
              <a:gd name="connsiteY1" fmla="*/ 0 h 10010"/>
              <a:gd name="connsiteX2" fmla="*/ 0 w 20524"/>
              <a:gd name="connsiteY2" fmla="*/ 5990 h 10010"/>
              <a:gd name="connsiteX3" fmla="*/ 18188 w 20524"/>
              <a:gd name="connsiteY3" fmla="*/ 5855 h 10010"/>
              <a:gd name="connsiteX4" fmla="*/ 18188 w 20524"/>
              <a:gd name="connsiteY4" fmla="*/ 5855 h 10010"/>
              <a:gd name="connsiteX5" fmla="*/ 18399 w 20524"/>
              <a:gd name="connsiteY5" fmla="*/ 5892 h 10010"/>
              <a:gd name="connsiteX6" fmla="*/ 18595 w 20524"/>
              <a:gd name="connsiteY6" fmla="*/ 5923 h 10010"/>
              <a:gd name="connsiteX7" fmla="*/ 18773 w 20524"/>
              <a:gd name="connsiteY7" fmla="*/ 5976 h 10010"/>
              <a:gd name="connsiteX8" fmla="*/ 18855 w 20524"/>
              <a:gd name="connsiteY8" fmla="*/ 6013 h 10010"/>
              <a:gd name="connsiteX9" fmla="*/ 18934 w 20524"/>
              <a:gd name="connsiteY9" fmla="*/ 6050 h 10010"/>
              <a:gd name="connsiteX10" fmla="*/ 19007 w 20524"/>
              <a:gd name="connsiteY10" fmla="*/ 6087 h 10010"/>
              <a:gd name="connsiteX11" fmla="*/ 19076 w 20524"/>
              <a:gd name="connsiteY11" fmla="*/ 6140 h 10010"/>
              <a:gd name="connsiteX12" fmla="*/ 19142 w 20524"/>
              <a:gd name="connsiteY12" fmla="*/ 6193 h 10010"/>
              <a:gd name="connsiteX13" fmla="*/ 19203 w 20524"/>
              <a:gd name="connsiteY13" fmla="*/ 6251 h 10010"/>
              <a:gd name="connsiteX14" fmla="*/ 19261 w 20524"/>
              <a:gd name="connsiteY14" fmla="*/ 6325 h 10010"/>
              <a:gd name="connsiteX15" fmla="*/ 19314 w 20524"/>
              <a:gd name="connsiteY15" fmla="*/ 6393 h 10010"/>
              <a:gd name="connsiteX16" fmla="*/ 19362 w 20524"/>
              <a:gd name="connsiteY16" fmla="*/ 6483 h 10010"/>
              <a:gd name="connsiteX17" fmla="*/ 19405 w 20524"/>
              <a:gd name="connsiteY17" fmla="*/ 6583 h 10010"/>
              <a:gd name="connsiteX18" fmla="*/ 19446 w 20524"/>
              <a:gd name="connsiteY18" fmla="*/ 6689 h 10010"/>
              <a:gd name="connsiteX19" fmla="*/ 19464 w 20524"/>
              <a:gd name="connsiteY19" fmla="*/ 6747 h 10010"/>
              <a:gd name="connsiteX20" fmla="*/ 19481 w 20524"/>
              <a:gd name="connsiteY20" fmla="*/ 6810 h 10010"/>
              <a:gd name="connsiteX21" fmla="*/ 19497 w 20524"/>
              <a:gd name="connsiteY21" fmla="*/ 6874 h 10010"/>
              <a:gd name="connsiteX22" fmla="*/ 19513 w 20524"/>
              <a:gd name="connsiteY22" fmla="*/ 6942 h 10010"/>
              <a:gd name="connsiteX23" fmla="*/ 19526 w 20524"/>
              <a:gd name="connsiteY23" fmla="*/ 7016 h 10010"/>
              <a:gd name="connsiteX24" fmla="*/ 19540 w 20524"/>
              <a:gd name="connsiteY24" fmla="*/ 7085 h 10010"/>
              <a:gd name="connsiteX25" fmla="*/ 19551 w 20524"/>
              <a:gd name="connsiteY25" fmla="*/ 7159 h 10010"/>
              <a:gd name="connsiteX26" fmla="*/ 19563 w 20524"/>
              <a:gd name="connsiteY26" fmla="*/ 7238 h 10010"/>
              <a:gd name="connsiteX27" fmla="*/ 19571 w 20524"/>
              <a:gd name="connsiteY27" fmla="*/ 7323 h 10010"/>
              <a:gd name="connsiteX28" fmla="*/ 19581 w 20524"/>
              <a:gd name="connsiteY28" fmla="*/ 7412 h 10010"/>
              <a:gd name="connsiteX29" fmla="*/ 19589 w 20524"/>
              <a:gd name="connsiteY29" fmla="*/ 7502 h 10010"/>
              <a:gd name="connsiteX30" fmla="*/ 19595 w 20524"/>
              <a:gd name="connsiteY30" fmla="*/ 7592 h 10010"/>
              <a:gd name="connsiteX31" fmla="*/ 19601 w 20524"/>
              <a:gd name="connsiteY31" fmla="*/ 7687 h 10010"/>
              <a:gd name="connsiteX32" fmla="*/ 19605 w 20524"/>
              <a:gd name="connsiteY32" fmla="*/ 7792 h 10010"/>
              <a:gd name="connsiteX33" fmla="*/ 19608 w 20524"/>
              <a:gd name="connsiteY33" fmla="*/ 7898 h 10010"/>
              <a:gd name="connsiteX34" fmla="*/ 19609 w 20524"/>
              <a:gd name="connsiteY34" fmla="*/ 8009 h 10010"/>
              <a:gd name="connsiteX35" fmla="*/ 19611 w 20524"/>
              <a:gd name="connsiteY35" fmla="*/ 8120 h 10010"/>
              <a:gd name="connsiteX36" fmla="*/ 19611 w 20524"/>
              <a:gd name="connsiteY36" fmla="*/ 8236 h 10010"/>
              <a:gd name="connsiteX37" fmla="*/ 19611 w 20524"/>
              <a:gd name="connsiteY37" fmla="*/ 8363 h 10010"/>
              <a:gd name="connsiteX38" fmla="*/ 19608 w 20524"/>
              <a:gd name="connsiteY38" fmla="*/ 8484 h 10010"/>
              <a:gd name="connsiteX39" fmla="*/ 19605 w 20524"/>
              <a:gd name="connsiteY39" fmla="*/ 8616 h 10010"/>
              <a:gd name="connsiteX40" fmla="*/ 19601 w 20524"/>
              <a:gd name="connsiteY40" fmla="*/ 8748 h 10010"/>
              <a:gd name="connsiteX41" fmla="*/ 19589 w 20524"/>
              <a:gd name="connsiteY41" fmla="*/ 9033 h 10010"/>
              <a:gd name="connsiteX42" fmla="*/ 19573 w 20524"/>
              <a:gd name="connsiteY42" fmla="*/ 9345 h 10010"/>
              <a:gd name="connsiteX43" fmla="*/ 19553 w 20524"/>
              <a:gd name="connsiteY43" fmla="*/ 9662 h 10010"/>
              <a:gd name="connsiteX44" fmla="*/ 19528 w 20524"/>
              <a:gd name="connsiteY44" fmla="*/ 10010 h 10010"/>
              <a:gd name="connsiteX45" fmla="*/ 20510 w 20524"/>
              <a:gd name="connsiteY45" fmla="*/ 1999 h 10010"/>
              <a:gd name="connsiteX46" fmla="*/ 20510 w 20524"/>
              <a:gd name="connsiteY46" fmla="*/ 75 h 10010"/>
              <a:gd name="connsiteX0" fmla="*/ 20510 w 20524"/>
              <a:gd name="connsiteY0" fmla="*/ 75 h 10010"/>
              <a:gd name="connsiteX1" fmla="*/ 0 w 20524"/>
              <a:gd name="connsiteY1" fmla="*/ 0 h 10010"/>
              <a:gd name="connsiteX2" fmla="*/ 0 w 20524"/>
              <a:gd name="connsiteY2" fmla="*/ 5990 h 10010"/>
              <a:gd name="connsiteX3" fmla="*/ 18188 w 20524"/>
              <a:gd name="connsiteY3" fmla="*/ 5855 h 10010"/>
              <a:gd name="connsiteX4" fmla="*/ 18188 w 20524"/>
              <a:gd name="connsiteY4" fmla="*/ 5855 h 10010"/>
              <a:gd name="connsiteX5" fmla="*/ 18399 w 20524"/>
              <a:gd name="connsiteY5" fmla="*/ 5892 h 10010"/>
              <a:gd name="connsiteX6" fmla="*/ 18595 w 20524"/>
              <a:gd name="connsiteY6" fmla="*/ 5923 h 10010"/>
              <a:gd name="connsiteX7" fmla="*/ 18773 w 20524"/>
              <a:gd name="connsiteY7" fmla="*/ 5976 h 10010"/>
              <a:gd name="connsiteX8" fmla="*/ 18855 w 20524"/>
              <a:gd name="connsiteY8" fmla="*/ 6013 h 10010"/>
              <a:gd name="connsiteX9" fmla="*/ 18934 w 20524"/>
              <a:gd name="connsiteY9" fmla="*/ 6050 h 10010"/>
              <a:gd name="connsiteX10" fmla="*/ 19007 w 20524"/>
              <a:gd name="connsiteY10" fmla="*/ 6087 h 10010"/>
              <a:gd name="connsiteX11" fmla="*/ 19076 w 20524"/>
              <a:gd name="connsiteY11" fmla="*/ 6140 h 10010"/>
              <a:gd name="connsiteX12" fmla="*/ 19142 w 20524"/>
              <a:gd name="connsiteY12" fmla="*/ 6193 h 10010"/>
              <a:gd name="connsiteX13" fmla="*/ 19203 w 20524"/>
              <a:gd name="connsiteY13" fmla="*/ 6251 h 10010"/>
              <a:gd name="connsiteX14" fmla="*/ 19261 w 20524"/>
              <a:gd name="connsiteY14" fmla="*/ 6325 h 10010"/>
              <a:gd name="connsiteX15" fmla="*/ 19314 w 20524"/>
              <a:gd name="connsiteY15" fmla="*/ 6393 h 10010"/>
              <a:gd name="connsiteX16" fmla="*/ 19362 w 20524"/>
              <a:gd name="connsiteY16" fmla="*/ 6483 h 10010"/>
              <a:gd name="connsiteX17" fmla="*/ 19405 w 20524"/>
              <a:gd name="connsiteY17" fmla="*/ 6583 h 10010"/>
              <a:gd name="connsiteX18" fmla="*/ 19446 w 20524"/>
              <a:gd name="connsiteY18" fmla="*/ 6689 h 10010"/>
              <a:gd name="connsiteX19" fmla="*/ 19464 w 20524"/>
              <a:gd name="connsiteY19" fmla="*/ 6747 h 10010"/>
              <a:gd name="connsiteX20" fmla="*/ 19481 w 20524"/>
              <a:gd name="connsiteY20" fmla="*/ 6810 h 10010"/>
              <a:gd name="connsiteX21" fmla="*/ 19497 w 20524"/>
              <a:gd name="connsiteY21" fmla="*/ 6874 h 10010"/>
              <a:gd name="connsiteX22" fmla="*/ 19513 w 20524"/>
              <a:gd name="connsiteY22" fmla="*/ 6942 h 10010"/>
              <a:gd name="connsiteX23" fmla="*/ 19526 w 20524"/>
              <a:gd name="connsiteY23" fmla="*/ 7016 h 10010"/>
              <a:gd name="connsiteX24" fmla="*/ 19540 w 20524"/>
              <a:gd name="connsiteY24" fmla="*/ 7085 h 10010"/>
              <a:gd name="connsiteX25" fmla="*/ 19551 w 20524"/>
              <a:gd name="connsiteY25" fmla="*/ 7159 h 10010"/>
              <a:gd name="connsiteX26" fmla="*/ 19563 w 20524"/>
              <a:gd name="connsiteY26" fmla="*/ 7238 h 10010"/>
              <a:gd name="connsiteX27" fmla="*/ 19571 w 20524"/>
              <a:gd name="connsiteY27" fmla="*/ 7323 h 10010"/>
              <a:gd name="connsiteX28" fmla="*/ 19581 w 20524"/>
              <a:gd name="connsiteY28" fmla="*/ 7412 h 10010"/>
              <a:gd name="connsiteX29" fmla="*/ 19589 w 20524"/>
              <a:gd name="connsiteY29" fmla="*/ 7502 h 10010"/>
              <a:gd name="connsiteX30" fmla="*/ 19595 w 20524"/>
              <a:gd name="connsiteY30" fmla="*/ 7592 h 10010"/>
              <a:gd name="connsiteX31" fmla="*/ 19601 w 20524"/>
              <a:gd name="connsiteY31" fmla="*/ 7687 h 10010"/>
              <a:gd name="connsiteX32" fmla="*/ 19605 w 20524"/>
              <a:gd name="connsiteY32" fmla="*/ 7792 h 10010"/>
              <a:gd name="connsiteX33" fmla="*/ 19608 w 20524"/>
              <a:gd name="connsiteY33" fmla="*/ 7898 h 10010"/>
              <a:gd name="connsiteX34" fmla="*/ 19609 w 20524"/>
              <a:gd name="connsiteY34" fmla="*/ 8009 h 10010"/>
              <a:gd name="connsiteX35" fmla="*/ 19611 w 20524"/>
              <a:gd name="connsiteY35" fmla="*/ 8120 h 10010"/>
              <a:gd name="connsiteX36" fmla="*/ 19611 w 20524"/>
              <a:gd name="connsiteY36" fmla="*/ 8236 h 10010"/>
              <a:gd name="connsiteX37" fmla="*/ 19611 w 20524"/>
              <a:gd name="connsiteY37" fmla="*/ 8363 h 10010"/>
              <a:gd name="connsiteX38" fmla="*/ 19608 w 20524"/>
              <a:gd name="connsiteY38" fmla="*/ 8484 h 10010"/>
              <a:gd name="connsiteX39" fmla="*/ 19605 w 20524"/>
              <a:gd name="connsiteY39" fmla="*/ 8616 h 10010"/>
              <a:gd name="connsiteX40" fmla="*/ 19601 w 20524"/>
              <a:gd name="connsiteY40" fmla="*/ 8748 h 10010"/>
              <a:gd name="connsiteX41" fmla="*/ 19589 w 20524"/>
              <a:gd name="connsiteY41" fmla="*/ 9033 h 10010"/>
              <a:gd name="connsiteX42" fmla="*/ 19573 w 20524"/>
              <a:gd name="connsiteY42" fmla="*/ 9345 h 10010"/>
              <a:gd name="connsiteX43" fmla="*/ 19553 w 20524"/>
              <a:gd name="connsiteY43" fmla="*/ 9662 h 10010"/>
              <a:gd name="connsiteX44" fmla="*/ 19528 w 20524"/>
              <a:gd name="connsiteY44" fmla="*/ 10010 h 10010"/>
              <a:gd name="connsiteX45" fmla="*/ 20510 w 20524"/>
              <a:gd name="connsiteY45" fmla="*/ 1999 h 10010"/>
              <a:gd name="connsiteX46" fmla="*/ 20510 w 20524"/>
              <a:gd name="connsiteY46" fmla="*/ 75 h 10010"/>
              <a:gd name="connsiteX0" fmla="*/ 20510 w 20524"/>
              <a:gd name="connsiteY0" fmla="*/ 75 h 10010"/>
              <a:gd name="connsiteX1" fmla="*/ 0 w 20524"/>
              <a:gd name="connsiteY1" fmla="*/ 0 h 10010"/>
              <a:gd name="connsiteX2" fmla="*/ 0 w 20524"/>
              <a:gd name="connsiteY2" fmla="*/ 5990 h 10010"/>
              <a:gd name="connsiteX3" fmla="*/ 18188 w 20524"/>
              <a:gd name="connsiteY3" fmla="*/ 5855 h 10010"/>
              <a:gd name="connsiteX4" fmla="*/ 18188 w 20524"/>
              <a:gd name="connsiteY4" fmla="*/ 5855 h 10010"/>
              <a:gd name="connsiteX5" fmla="*/ 18399 w 20524"/>
              <a:gd name="connsiteY5" fmla="*/ 5892 h 10010"/>
              <a:gd name="connsiteX6" fmla="*/ 18595 w 20524"/>
              <a:gd name="connsiteY6" fmla="*/ 5923 h 10010"/>
              <a:gd name="connsiteX7" fmla="*/ 18773 w 20524"/>
              <a:gd name="connsiteY7" fmla="*/ 5976 h 10010"/>
              <a:gd name="connsiteX8" fmla="*/ 18855 w 20524"/>
              <a:gd name="connsiteY8" fmla="*/ 6013 h 10010"/>
              <a:gd name="connsiteX9" fmla="*/ 18934 w 20524"/>
              <a:gd name="connsiteY9" fmla="*/ 6050 h 10010"/>
              <a:gd name="connsiteX10" fmla="*/ 19007 w 20524"/>
              <a:gd name="connsiteY10" fmla="*/ 6087 h 10010"/>
              <a:gd name="connsiteX11" fmla="*/ 19076 w 20524"/>
              <a:gd name="connsiteY11" fmla="*/ 6140 h 10010"/>
              <a:gd name="connsiteX12" fmla="*/ 19142 w 20524"/>
              <a:gd name="connsiteY12" fmla="*/ 6193 h 10010"/>
              <a:gd name="connsiteX13" fmla="*/ 19203 w 20524"/>
              <a:gd name="connsiteY13" fmla="*/ 6251 h 10010"/>
              <a:gd name="connsiteX14" fmla="*/ 19261 w 20524"/>
              <a:gd name="connsiteY14" fmla="*/ 6325 h 10010"/>
              <a:gd name="connsiteX15" fmla="*/ 19314 w 20524"/>
              <a:gd name="connsiteY15" fmla="*/ 6393 h 10010"/>
              <a:gd name="connsiteX16" fmla="*/ 19362 w 20524"/>
              <a:gd name="connsiteY16" fmla="*/ 6483 h 10010"/>
              <a:gd name="connsiteX17" fmla="*/ 19405 w 20524"/>
              <a:gd name="connsiteY17" fmla="*/ 6583 h 10010"/>
              <a:gd name="connsiteX18" fmla="*/ 19446 w 20524"/>
              <a:gd name="connsiteY18" fmla="*/ 6689 h 10010"/>
              <a:gd name="connsiteX19" fmla="*/ 19464 w 20524"/>
              <a:gd name="connsiteY19" fmla="*/ 6747 h 10010"/>
              <a:gd name="connsiteX20" fmla="*/ 19481 w 20524"/>
              <a:gd name="connsiteY20" fmla="*/ 6810 h 10010"/>
              <a:gd name="connsiteX21" fmla="*/ 19497 w 20524"/>
              <a:gd name="connsiteY21" fmla="*/ 6874 h 10010"/>
              <a:gd name="connsiteX22" fmla="*/ 19513 w 20524"/>
              <a:gd name="connsiteY22" fmla="*/ 6942 h 10010"/>
              <a:gd name="connsiteX23" fmla="*/ 19526 w 20524"/>
              <a:gd name="connsiteY23" fmla="*/ 7016 h 10010"/>
              <a:gd name="connsiteX24" fmla="*/ 19540 w 20524"/>
              <a:gd name="connsiteY24" fmla="*/ 7085 h 10010"/>
              <a:gd name="connsiteX25" fmla="*/ 19551 w 20524"/>
              <a:gd name="connsiteY25" fmla="*/ 7159 h 10010"/>
              <a:gd name="connsiteX26" fmla="*/ 19563 w 20524"/>
              <a:gd name="connsiteY26" fmla="*/ 7238 h 10010"/>
              <a:gd name="connsiteX27" fmla="*/ 19571 w 20524"/>
              <a:gd name="connsiteY27" fmla="*/ 7323 h 10010"/>
              <a:gd name="connsiteX28" fmla="*/ 19581 w 20524"/>
              <a:gd name="connsiteY28" fmla="*/ 7412 h 10010"/>
              <a:gd name="connsiteX29" fmla="*/ 19589 w 20524"/>
              <a:gd name="connsiteY29" fmla="*/ 7502 h 10010"/>
              <a:gd name="connsiteX30" fmla="*/ 19595 w 20524"/>
              <a:gd name="connsiteY30" fmla="*/ 7592 h 10010"/>
              <a:gd name="connsiteX31" fmla="*/ 19601 w 20524"/>
              <a:gd name="connsiteY31" fmla="*/ 7687 h 10010"/>
              <a:gd name="connsiteX32" fmla="*/ 19605 w 20524"/>
              <a:gd name="connsiteY32" fmla="*/ 7792 h 10010"/>
              <a:gd name="connsiteX33" fmla="*/ 19608 w 20524"/>
              <a:gd name="connsiteY33" fmla="*/ 7898 h 10010"/>
              <a:gd name="connsiteX34" fmla="*/ 19609 w 20524"/>
              <a:gd name="connsiteY34" fmla="*/ 8009 h 10010"/>
              <a:gd name="connsiteX35" fmla="*/ 19611 w 20524"/>
              <a:gd name="connsiteY35" fmla="*/ 8120 h 10010"/>
              <a:gd name="connsiteX36" fmla="*/ 19611 w 20524"/>
              <a:gd name="connsiteY36" fmla="*/ 8236 h 10010"/>
              <a:gd name="connsiteX37" fmla="*/ 19611 w 20524"/>
              <a:gd name="connsiteY37" fmla="*/ 8363 h 10010"/>
              <a:gd name="connsiteX38" fmla="*/ 19608 w 20524"/>
              <a:gd name="connsiteY38" fmla="*/ 8484 h 10010"/>
              <a:gd name="connsiteX39" fmla="*/ 19605 w 20524"/>
              <a:gd name="connsiteY39" fmla="*/ 8616 h 10010"/>
              <a:gd name="connsiteX40" fmla="*/ 19601 w 20524"/>
              <a:gd name="connsiteY40" fmla="*/ 8748 h 10010"/>
              <a:gd name="connsiteX41" fmla="*/ 19589 w 20524"/>
              <a:gd name="connsiteY41" fmla="*/ 9033 h 10010"/>
              <a:gd name="connsiteX42" fmla="*/ 19573 w 20524"/>
              <a:gd name="connsiteY42" fmla="*/ 9345 h 10010"/>
              <a:gd name="connsiteX43" fmla="*/ 19553 w 20524"/>
              <a:gd name="connsiteY43" fmla="*/ 9662 h 10010"/>
              <a:gd name="connsiteX44" fmla="*/ 19528 w 20524"/>
              <a:gd name="connsiteY44" fmla="*/ 10010 h 10010"/>
              <a:gd name="connsiteX45" fmla="*/ 20510 w 20524"/>
              <a:gd name="connsiteY45" fmla="*/ 1999 h 10010"/>
              <a:gd name="connsiteX46" fmla="*/ 20510 w 20524"/>
              <a:gd name="connsiteY46" fmla="*/ 75 h 10010"/>
              <a:gd name="connsiteX0" fmla="*/ 20510 w 20524"/>
              <a:gd name="connsiteY0" fmla="*/ 75 h 10010"/>
              <a:gd name="connsiteX1" fmla="*/ 0 w 20524"/>
              <a:gd name="connsiteY1" fmla="*/ 0 h 10010"/>
              <a:gd name="connsiteX2" fmla="*/ 0 w 20524"/>
              <a:gd name="connsiteY2" fmla="*/ 5990 h 10010"/>
              <a:gd name="connsiteX3" fmla="*/ 18188 w 20524"/>
              <a:gd name="connsiteY3" fmla="*/ 5855 h 10010"/>
              <a:gd name="connsiteX4" fmla="*/ 18188 w 20524"/>
              <a:gd name="connsiteY4" fmla="*/ 5855 h 10010"/>
              <a:gd name="connsiteX5" fmla="*/ 18399 w 20524"/>
              <a:gd name="connsiteY5" fmla="*/ 5892 h 10010"/>
              <a:gd name="connsiteX6" fmla="*/ 18595 w 20524"/>
              <a:gd name="connsiteY6" fmla="*/ 5923 h 10010"/>
              <a:gd name="connsiteX7" fmla="*/ 18773 w 20524"/>
              <a:gd name="connsiteY7" fmla="*/ 5976 h 10010"/>
              <a:gd name="connsiteX8" fmla="*/ 18855 w 20524"/>
              <a:gd name="connsiteY8" fmla="*/ 6013 h 10010"/>
              <a:gd name="connsiteX9" fmla="*/ 18934 w 20524"/>
              <a:gd name="connsiteY9" fmla="*/ 6050 h 10010"/>
              <a:gd name="connsiteX10" fmla="*/ 19007 w 20524"/>
              <a:gd name="connsiteY10" fmla="*/ 6087 h 10010"/>
              <a:gd name="connsiteX11" fmla="*/ 19076 w 20524"/>
              <a:gd name="connsiteY11" fmla="*/ 6140 h 10010"/>
              <a:gd name="connsiteX12" fmla="*/ 19142 w 20524"/>
              <a:gd name="connsiteY12" fmla="*/ 6193 h 10010"/>
              <a:gd name="connsiteX13" fmla="*/ 19203 w 20524"/>
              <a:gd name="connsiteY13" fmla="*/ 6251 h 10010"/>
              <a:gd name="connsiteX14" fmla="*/ 19261 w 20524"/>
              <a:gd name="connsiteY14" fmla="*/ 6325 h 10010"/>
              <a:gd name="connsiteX15" fmla="*/ 19314 w 20524"/>
              <a:gd name="connsiteY15" fmla="*/ 6393 h 10010"/>
              <a:gd name="connsiteX16" fmla="*/ 19362 w 20524"/>
              <a:gd name="connsiteY16" fmla="*/ 6483 h 10010"/>
              <a:gd name="connsiteX17" fmla="*/ 19405 w 20524"/>
              <a:gd name="connsiteY17" fmla="*/ 6583 h 10010"/>
              <a:gd name="connsiteX18" fmla="*/ 19446 w 20524"/>
              <a:gd name="connsiteY18" fmla="*/ 6689 h 10010"/>
              <a:gd name="connsiteX19" fmla="*/ 19464 w 20524"/>
              <a:gd name="connsiteY19" fmla="*/ 6747 h 10010"/>
              <a:gd name="connsiteX20" fmla="*/ 19481 w 20524"/>
              <a:gd name="connsiteY20" fmla="*/ 6810 h 10010"/>
              <a:gd name="connsiteX21" fmla="*/ 19497 w 20524"/>
              <a:gd name="connsiteY21" fmla="*/ 6874 h 10010"/>
              <a:gd name="connsiteX22" fmla="*/ 19513 w 20524"/>
              <a:gd name="connsiteY22" fmla="*/ 6942 h 10010"/>
              <a:gd name="connsiteX23" fmla="*/ 19526 w 20524"/>
              <a:gd name="connsiteY23" fmla="*/ 7016 h 10010"/>
              <a:gd name="connsiteX24" fmla="*/ 19540 w 20524"/>
              <a:gd name="connsiteY24" fmla="*/ 7085 h 10010"/>
              <a:gd name="connsiteX25" fmla="*/ 19551 w 20524"/>
              <a:gd name="connsiteY25" fmla="*/ 7159 h 10010"/>
              <a:gd name="connsiteX26" fmla="*/ 19563 w 20524"/>
              <a:gd name="connsiteY26" fmla="*/ 7238 h 10010"/>
              <a:gd name="connsiteX27" fmla="*/ 19571 w 20524"/>
              <a:gd name="connsiteY27" fmla="*/ 7323 h 10010"/>
              <a:gd name="connsiteX28" fmla="*/ 19581 w 20524"/>
              <a:gd name="connsiteY28" fmla="*/ 7412 h 10010"/>
              <a:gd name="connsiteX29" fmla="*/ 19589 w 20524"/>
              <a:gd name="connsiteY29" fmla="*/ 7502 h 10010"/>
              <a:gd name="connsiteX30" fmla="*/ 19595 w 20524"/>
              <a:gd name="connsiteY30" fmla="*/ 7592 h 10010"/>
              <a:gd name="connsiteX31" fmla="*/ 19601 w 20524"/>
              <a:gd name="connsiteY31" fmla="*/ 7687 h 10010"/>
              <a:gd name="connsiteX32" fmla="*/ 19605 w 20524"/>
              <a:gd name="connsiteY32" fmla="*/ 7792 h 10010"/>
              <a:gd name="connsiteX33" fmla="*/ 19608 w 20524"/>
              <a:gd name="connsiteY33" fmla="*/ 7898 h 10010"/>
              <a:gd name="connsiteX34" fmla="*/ 19609 w 20524"/>
              <a:gd name="connsiteY34" fmla="*/ 8009 h 10010"/>
              <a:gd name="connsiteX35" fmla="*/ 19611 w 20524"/>
              <a:gd name="connsiteY35" fmla="*/ 8120 h 10010"/>
              <a:gd name="connsiteX36" fmla="*/ 19611 w 20524"/>
              <a:gd name="connsiteY36" fmla="*/ 8236 h 10010"/>
              <a:gd name="connsiteX37" fmla="*/ 19611 w 20524"/>
              <a:gd name="connsiteY37" fmla="*/ 8363 h 10010"/>
              <a:gd name="connsiteX38" fmla="*/ 19608 w 20524"/>
              <a:gd name="connsiteY38" fmla="*/ 8484 h 10010"/>
              <a:gd name="connsiteX39" fmla="*/ 19605 w 20524"/>
              <a:gd name="connsiteY39" fmla="*/ 8616 h 10010"/>
              <a:gd name="connsiteX40" fmla="*/ 19601 w 20524"/>
              <a:gd name="connsiteY40" fmla="*/ 8748 h 10010"/>
              <a:gd name="connsiteX41" fmla="*/ 19589 w 20524"/>
              <a:gd name="connsiteY41" fmla="*/ 9033 h 10010"/>
              <a:gd name="connsiteX42" fmla="*/ 19573 w 20524"/>
              <a:gd name="connsiteY42" fmla="*/ 9345 h 10010"/>
              <a:gd name="connsiteX43" fmla="*/ 19553 w 20524"/>
              <a:gd name="connsiteY43" fmla="*/ 9662 h 10010"/>
              <a:gd name="connsiteX44" fmla="*/ 19528 w 20524"/>
              <a:gd name="connsiteY44" fmla="*/ 10010 h 10010"/>
              <a:gd name="connsiteX45" fmla="*/ 20510 w 20524"/>
              <a:gd name="connsiteY45" fmla="*/ 1999 h 10010"/>
              <a:gd name="connsiteX46" fmla="*/ 20510 w 20524"/>
              <a:gd name="connsiteY46" fmla="*/ 75 h 10010"/>
              <a:gd name="connsiteX0" fmla="*/ 20553 w 20567"/>
              <a:gd name="connsiteY0" fmla="*/ 108 h 10043"/>
              <a:gd name="connsiteX1" fmla="*/ 0 w 20567"/>
              <a:gd name="connsiteY1" fmla="*/ 0 h 10043"/>
              <a:gd name="connsiteX2" fmla="*/ 43 w 20567"/>
              <a:gd name="connsiteY2" fmla="*/ 6023 h 10043"/>
              <a:gd name="connsiteX3" fmla="*/ 18231 w 20567"/>
              <a:gd name="connsiteY3" fmla="*/ 5888 h 10043"/>
              <a:gd name="connsiteX4" fmla="*/ 18231 w 20567"/>
              <a:gd name="connsiteY4" fmla="*/ 5888 h 10043"/>
              <a:gd name="connsiteX5" fmla="*/ 18442 w 20567"/>
              <a:gd name="connsiteY5" fmla="*/ 5925 h 10043"/>
              <a:gd name="connsiteX6" fmla="*/ 18638 w 20567"/>
              <a:gd name="connsiteY6" fmla="*/ 5956 h 10043"/>
              <a:gd name="connsiteX7" fmla="*/ 18816 w 20567"/>
              <a:gd name="connsiteY7" fmla="*/ 6009 h 10043"/>
              <a:gd name="connsiteX8" fmla="*/ 18898 w 20567"/>
              <a:gd name="connsiteY8" fmla="*/ 6046 h 10043"/>
              <a:gd name="connsiteX9" fmla="*/ 18977 w 20567"/>
              <a:gd name="connsiteY9" fmla="*/ 6083 h 10043"/>
              <a:gd name="connsiteX10" fmla="*/ 19050 w 20567"/>
              <a:gd name="connsiteY10" fmla="*/ 6120 h 10043"/>
              <a:gd name="connsiteX11" fmla="*/ 19119 w 20567"/>
              <a:gd name="connsiteY11" fmla="*/ 6173 h 10043"/>
              <a:gd name="connsiteX12" fmla="*/ 19185 w 20567"/>
              <a:gd name="connsiteY12" fmla="*/ 6226 h 10043"/>
              <a:gd name="connsiteX13" fmla="*/ 19246 w 20567"/>
              <a:gd name="connsiteY13" fmla="*/ 6284 h 10043"/>
              <a:gd name="connsiteX14" fmla="*/ 19304 w 20567"/>
              <a:gd name="connsiteY14" fmla="*/ 6358 h 10043"/>
              <a:gd name="connsiteX15" fmla="*/ 19357 w 20567"/>
              <a:gd name="connsiteY15" fmla="*/ 6426 h 10043"/>
              <a:gd name="connsiteX16" fmla="*/ 19405 w 20567"/>
              <a:gd name="connsiteY16" fmla="*/ 6516 h 10043"/>
              <a:gd name="connsiteX17" fmla="*/ 19448 w 20567"/>
              <a:gd name="connsiteY17" fmla="*/ 6616 h 10043"/>
              <a:gd name="connsiteX18" fmla="*/ 19489 w 20567"/>
              <a:gd name="connsiteY18" fmla="*/ 6722 h 10043"/>
              <a:gd name="connsiteX19" fmla="*/ 19507 w 20567"/>
              <a:gd name="connsiteY19" fmla="*/ 6780 h 10043"/>
              <a:gd name="connsiteX20" fmla="*/ 19524 w 20567"/>
              <a:gd name="connsiteY20" fmla="*/ 6843 h 10043"/>
              <a:gd name="connsiteX21" fmla="*/ 19540 w 20567"/>
              <a:gd name="connsiteY21" fmla="*/ 6907 h 10043"/>
              <a:gd name="connsiteX22" fmla="*/ 19556 w 20567"/>
              <a:gd name="connsiteY22" fmla="*/ 6975 h 10043"/>
              <a:gd name="connsiteX23" fmla="*/ 19569 w 20567"/>
              <a:gd name="connsiteY23" fmla="*/ 7049 h 10043"/>
              <a:gd name="connsiteX24" fmla="*/ 19583 w 20567"/>
              <a:gd name="connsiteY24" fmla="*/ 7118 h 10043"/>
              <a:gd name="connsiteX25" fmla="*/ 19594 w 20567"/>
              <a:gd name="connsiteY25" fmla="*/ 7192 h 10043"/>
              <a:gd name="connsiteX26" fmla="*/ 19606 w 20567"/>
              <a:gd name="connsiteY26" fmla="*/ 7271 h 10043"/>
              <a:gd name="connsiteX27" fmla="*/ 19614 w 20567"/>
              <a:gd name="connsiteY27" fmla="*/ 7356 h 10043"/>
              <a:gd name="connsiteX28" fmla="*/ 19624 w 20567"/>
              <a:gd name="connsiteY28" fmla="*/ 7445 h 10043"/>
              <a:gd name="connsiteX29" fmla="*/ 19632 w 20567"/>
              <a:gd name="connsiteY29" fmla="*/ 7535 h 10043"/>
              <a:gd name="connsiteX30" fmla="*/ 19638 w 20567"/>
              <a:gd name="connsiteY30" fmla="*/ 7625 h 10043"/>
              <a:gd name="connsiteX31" fmla="*/ 19644 w 20567"/>
              <a:gd name="connsiteY31" fmla="*/ 7720 h 10043"/>
              <a:gd name="connsiteX32" fmla="*/ 19648 w 20567"/>
              <a:gd name="connsiteY32" fmla="*/ 7825 h 10043"/>
              <a:gd name="connsiteX33" fmla="*/ 19651 w 20567"/>
              <a:gd name="connsiteY33" fmla="*/ 7931 h 10043"/>
              <a:gd name="connsiteX34" fmla="*/ 19652 w 20567"/>
              <a:gd name="connsiteY34" fmla="*/ 8042 h 10043"/>
              <a:gd name="connsiteX35" fmla="*/ 19654 w 20567"/>
              <a:gd name="connsiteY35" fmla="*/ 8153 h 10043"/>
              <a:gd name="connsiteX36" fmla="*/ 19654 w 20567"/>
              <a:gd name="connsiteY36" fmla="*/ 8269 h 10043"/>
              <a:gd name="connsiteX37" fmla="*/ 19654 w 20567"/>
              <a:gd name="connsiteY37" fmla="*/ 8396 h 10043"/>
              <a:gd name="connsiteX38" fmla="*/ 19651 w 20567"/>
              <a:gd name="connsiteY38" fmla="*/ 8517 h 10043"/>
              <a:gd name="connsiteX39" fmla="*/ 19648 w 20567"/>
              <a:gd name="connsiteY39" fmla="*/ 8649 h 10043"/>
              <a:gd name="connsiteX40" fmla="*/ 19644 w 20567"/>
              <a:gd name="connsiteY40" fmla="*/ 8781 h 10043"/>
              <a:gd name="connsiteX41" fmla="*/ 19632 w 20567"/>
              <a:gd name="connsiteY41" fmla="*/ 9066 h 10043"/>
              <a:gd name="connsiteX42" fmla="*/ 19616 w 20567"/>
              <a:gd name="connsiteY42" fmla="*/ 9378 h 10043"/>
              <a:gd name="connsiteX43" fmla="*/ 19596 w 20567"/>
              <a:gd name="connsiteY43" fmla="*/ 9695 h 10043"/>
              <a:gd name="connsiteX44" fmla="*/ 19571 w 20567"/>
              <a:gd name="connsiteY44" fmla="*/ 10043 h 10043"/>
              <a:gd name="connsiteX45" fmla="*/ 20553 w 20567"/>
              <a:gd name="connsiteY45" fmla="*/ 2032 h 10043"/>
              <a:gd name="connsiteX46" fmla="*/ 20553 w 20567"/>
              <a:gd name="connsiteY46" fmla="*/ 108 h 10043"/>
              <a:gd name="connsiteX0" fmla="*/ 20567 w 20581"/>
              <a:gd name="connsiteY0" fmla="*/ 108 h 10043"/>
              <a:gd name="connsiteX1" fmla="*/ 14 w 20581"/>
              <a:gd name="connsiteY1" fmla="*/ 0 h 10043"/>
              <a:gd name="connsiteX2" fmla="*/ 14 w 20581"/>
              <a:gd name="connsiteY2" fmla="*/ 6023 h 10043"/>
              <a:gd name="connsiteX3" fmla="*/ 18245 w 20581"/>
              <a:gd name="connsiteY3" fmla="*/ 5888 h 10043"/>
              <a:gd name="connsiteX4" fmla="*/ 18245 w 20581"/>
              <a:gd name="connsiteY4" fmla="*/ 5888 h 10043"/>
              <a:gd name="connsiteX5" fmla="*/ 18456 w 20581"/>
              <a:gd name="connsiteY5" fmla="*/ 5925 h 10043"/>
              <a:gd name="connsiteX6" fmla="*/ 18652 w 20581"/>
              <a:gd name="connsiteY6" fmla="*/ 5956 h 10043"/>
              <a:gd name="connsiteX7" fmla="*/ 18830 w 20581"/>
              <a:gd name="connsiteY7" fmla="*/ 6009 h 10043"/>
              <a:gd name="connsiteX8" fmla="*/ 18912 w 20581"/>
              <a:gd name="connsiteY8" fmla="*/ 6046 h 10043"/>
              <a:gd name="connsiteX9" fmla="*/ 18991 w 20581"/>
              <a:gd name="connsiteY9" fmla="*/ 6083 h 10043"/>
              <a:gd name="connsiteX10" fmla="*/ 19064 w 20581"/>
              <a:gd name="connsiteY10" fmla="*/ 6120 h 10043"/>
              <a:gd name="connsiteX11" fmla="*/ 19133 w 20581"/>
              <a:gd name="connsiteY11" fmla="*/ 6173 h 10043"/>
              <a:gd name="connsiteX12" fmla="*/ 19199 w 20581"/>
              <a:gd name="connsiteY12" fmla="*/ 6226 h 10043"/>
              <a:gd name="connsiteX13" fmla="*/ 19260 w 20581"/>
              <a:gd name="connsiteY13" fmla="*/ 6284 h 10043"/>
              <a:gd name="connsiteX14" fmla="*/ 19318 w 20581"/>
              <a:gd name="connsiteY14" fmla="*/ 6358 h 10043"/>
              <a:gd name="connsiteX15" fmla="*/ 19371 w 20581"/>
              <a:gd name="connsiteY15" fmla="*/ 6426 h 10043"/>
              <a:gd name="connsiteX16" fmla="*/ 19419 w 20581"/>
              <a:gd name="connsiteY16" fmla="*/ 6516 h 10043"/>
              <a:gd name="connsiteX17" fmla="*/ 19462 w 20581"/>
              <a:gd name="connsiteY17" fmla="*/ 6616 h 10043"/>
              <a:gd name="connsiteX18" fmla="*/ 19503 w 20581"/>
              <a:gd name="connsiteY18" fmla="*/ 6722 h 10043"/>
              <a:gd name="connsiteX19" fmla="*/ 19521 w 20581"/>
              <a:gd name="connsiteY19" fmla="*/ 6780 h 10043"/>
              <a:gd name="connsiteX20" fmla="*/ 19538 w 20581"/>
              <a:gd name="connsiteY20" fmla="*/ 6843 h 10043"/>
              <a:gd name="connsiteX21" fmla="*/ 19554 w 20581"/>
              <a:gd name="connsiteY21" fmla="*/ 6907 h 10043"/>
              <a:gd name="connsiteX22" fmla="*/ 19570 w 20581"/>
              <a:gd name="connsiteY22" fmla="*/ 6975 h 10043"/>
              <a:gd name="connsiteX23" fmla="*/ 19583 w 20581"/>
              <a:gd name="connsiteY23" fmla="*/ 7049 h 10043"/>
              <a:gd name="connsiteX24" fmla="*/ 19597 w 20581"/>
              <a:gd name="connsiteY24" fmla="*/ 7118 h 10043"/>
              <a:gd name="connsiteX25" fmla="*/ 19608 w 20581"/>
              <a:gd name="connsiteY25" fmla="*/ 7192 h 10043"/>
              <a:gd name="connsiteX26" fmla="*/ 19620 w 20581"/>
              <a:gd name="connsiteY26" fmla="*/ 7271 h 10043"/>
              <a:gd name="connsiteX27" fmla="*/ 19628 w 20581"/>
              <a:gd name="connsiteY27" fmla="*/ 7356 h 10043"/>
              <a:gd name="connsiteX28" fmla="*/ 19638 w 20581"/>
              <a:gd name="connsiteY28" fmla="*/ 7445 h 10043"/>
              <a:gd name="connsiteX29" fmla="*/ 19646 w 20581"/>
              <a:gd name="connsiteY29" fmla="*/ 7535 h 10043"/>
              <a:gd name="connsiteX30" fmla="*/ 19652 w 20581"/>
              <a:gd name="connsiteY30" fmla="*/ 7625 h 10043"/>
              <a:gd name="connsiteX31" fmla="*/ 19658 w 20581"/>
              <a:gd name="connsiteY31" fmla="*/ 7720 h 10043"/>
              <a:gd name="connsiteX32" fmla="*/ 19662 w 20581"/>
              <a:gd name="connsiteY32" fmla="*/ 7825 h 10043"/>
              <a:gd name="connsiteX33" fmla="*/ 19665 w 20581"/>
              <a:gd name="connsiteY33" fmla="*/ 7931 h 10043"/>
              <a:gd name="connsiteX34" fmla="*/ 19666 w 20581"/>
              <a:gd name="connsiteY34" fmla="*/ 8042 h 10043"/>
              <a:gd name="connsiteX35" fmla="*/ 19668 w 20581"/>
              <a:gd name="connsiteY35" fmla="*/ 8153 h 10043"/>
              <a:gd name="connsiteX36" fmla="*/ 19668 w 20581"/>
              <a:gd name="connsiteY36" fmla="*/ 8269 h 10043"/>
              <a:gd name="connsiteX37" fmla="*/ 19668 w 20581"/>
              <a:gd name="connsiteY37" fmla="*/ 8396 h 10043"/>
              <a:gd name="connsiteX38" fmla="*/ 19665 w 20581"/>
              <a:gd name="connsiteY38" fmla="*/ 8517 h 10043"/>
              <a:gd name="connsiteX39" fmla="*/ 19662 w 20581"/>
              <a:gd name="connsiteY39" fmla="*/ 8649 h 10043"/>
              <a:gd name="connsiteX40" fmla="*/ 19658 w 20581"/>
              <a:gd name="connsiteY40" fmla="*/ 8781 h 10043"/>
              <a:gd name="connsiteX41" fmla="*/ 19646 w 20581"/>
              <a:gd name="connsiteY41" fmla="*/ 9066 h 10043"/>
              <a:gd name="connsiteX42" fmla="*/ 19630 w 20581"/>
              <a:gd name="connsiteY42" fmla="*/ 9378 h 10043"/>
              <a:gd name="connsiteX43" fmla="*/ 19610 w 20581"/>
              <a:gd name="connsiteY43" fmla="*/ 9695 h 10043"/>
              <a:gd name="connsiteX44" fmla="*/ 19585 w 20581"/>
              <a:gd name="connsiteY44" fmla="*/ 10043 h 10043"/>
              <a:gd name="connsiteX45" fmla="*/ 20567 w 20581"/>
              <a:gd name="connsiteY45" fmla="*/ 2032 h 10043"/>
              <a:gd name="connsiteX46" fmla="*/ 20567 w 20581"/>
              <a:gd name="connsiteY46" fmla="*/ 108 h 10043"/>
              <a:gd name="connsiteX0" fmla="*/ 20567 w 20581"/>
              <a:gd name="connsiteY0" fmla="*/ 0 h 9935"/>
              <a:gd name="connsiteX1" fmla="*/ 14 w 20581"/>
              <a:gd name="connsiteY1" fmla="*/ 22 h 9935"/>
              <a:gd name="connsiteX2" fmla="*/ 14 w 20581"/>
              <a:gd name="connsiteY2" fmla="*/ 5915 h 9935"/>
              <a:gd name="connsiteX3" fmla="*/ 18245 w 20581"/>
              <a:gd name="connsiteY3" fmla="*/ 5780 h 9935"/>
              <a:gd name="connsiteX4" fmla="*/ 18245 w 20581"/>
              <a:gd name="connsiteY4" fmla="*/ 5780 h 9935"/>
              <a:gd name="connsiteX5" fmla="*/ 18456 w 20581"/>
              <a:gd name="connsiteY5" fmla="*/ 5817 h 9935"/>
              <a:gd name="connsiteX6" fmla="*/ 18652 w 20581"/>
              <a:gd name="connsiteY6" fmla="*/ 5848 h 9935"/>
              <a:gd name="connsiteX7" fmla="*/ 18830 w 20581"/>
              <a:gd name="connsiteY7" fmla="*/ 5901 h 9935"/>
              <a:gd name="connsiteX8" fmla="*/ 18912 w 20581"/>
              <a:gd name="connsiteY8" fmla="*/ 5938 h 9935"/>
              <a:gd name="connsiteX9" fmla="*/ 18991 w 20581"/>
              <a:gd name="connsiteY9" fmla="*/ 5975 h 9935"/>
              <a:gd name="connsiteX10" fmla="*/ 19064 w 20581"/>
              <a:gd name="connsiteY10" fmla="*/ 6012 h 9935"/>
              <a:gd name="connsiteX11" fmla="*/ 19133 w 20581"/>
              <a:gd name="connsiteY11" fmla="*/ 6065 h 9935"/>
              <a:gd name="connsiteX12" fmla="*/ 19199 w 20581"/>
              <a:gd name="connsiteY12" fmla="*/ 6118 h 9935"/>
              <a:gd name="connsiteX13" fmla="*/ 19260 w 20581"/>
              <a:gd name="connsiteY13" fmla="*/ 6176 h 9935"/>
              <a:gd name="connsiteX14" fmla="*/ 19318 w 20581"/>
              <a:gd name="connsiteY14" fmla="*/ 6250 h 9935"/>
              <a:gd name="connsiteX15" fmla="*/ 19371 w 20581"/>
              <a:gd name="connsiteY15" fmla="*/ 6318 h 9935"/>
              <a:gd name="connsiteX16" fmla="*/ 19419 w 20581"/>
              <a:gd name="connsiteY16" fmla="*/ 6408 h 9935"/>
              <a:gd name="connsiteX17" fmla="*/ 19462 w 20581"/>
              <a:gd name="connsiteY17" fmla="*/ 6508 h 9935"/>
              <a:gd name="connsiteX18" fmla="*/ 19503 w 20581"/>
              <a:gd name="connsiteY18" fmla="*/ 6614 h 9935"/>
              <a:gd name="connsiteX19" fmla="*/ 19521 w 20581"/>
              <a:gd name="connsiteY19" fmla="*/ 6672 h 9935"/>
              <a:gd name="connsiteX20" fmla="*/ 19538 w 20581"/>
              <a:gd name="connsiteY20" fmla="*/ 6735 h 9935"/>
              <a:gd name="connsiteX21" fmla="*/ 19554 w 20581"/>
              <a:gd name="connsiteY21" fmla="*/ 6799 h 9935"/>
              <a:gd name="connsiteX22" fmla="*/ 19570 w 20581"/>
              <a:gd name="connsiteY22" fmla="*/ 6867 h 9935"/>
              <a:gd name="connsiteX23" fmla="*/ 19583 w 20581"/>
              <a:gd name="connsiteY23" fmla="*/ 6941 h 9935"/>
              <a:gd name="connsiteX24" fmla="*/ 19597 w 20581"/>
              <a:gd name="connsiteY24" fmla="*/ 7010 h 9935"/>
              <a:gd name="connsiteX25" fmla="*/ 19608 w 20581"/>
              <a:gd name="connsiteY25" fmla="*/ 7084 h 9935"/>
              <a:gd name="connsiteX26" fmla="*/ 19620 w 20581"/>
              <a:gd name="connsiteY26" fmla="*/ 7163 h 9935"/>
              <a:gd name="connsiteX27" fmla="*/ 19628 w 20581"/>
              <a:gd name="connsiteY27" fmla="*/ 7248 h 9935"/>
              <a:gd name="connsiteX28" fmla="*/ 19638 w 20581"/>
              <a:gd name="connsiteY28" fmla="*/ 7337 h 9935"/>
              <a:gd name="connsiteX29" fmla="*/ 19646 w 20581"/>
              <a:gd name="connsiteY29" fmla="*/ 7427 h 9935"/>
              <a:gd name="connsiteX30" fmla="*/ 19652 w 20581"/>
              <a:gd name="connsiteY30" fmla="*/ 7517 h 9935"/>
              <a:gd name="connsiteX31" fmla="*/ 19658 w 20581"/>
              <a:gd name="connsiteY31" fmla="*/ 7612 h 9935"/>
              <a:gd name="connsiteX32" fmla="*/ 19662 w 20581"/>
              <a:gd name="connsiteY32" fmla="*/ 7717 h 9935"/>
              <a:gd name="connsiteX33" fmla="*/ 19665 w 20581"/>
              <a:gd name="connsiteY33" fmla="*/ 7823 h 9935"/>
              <a:gd name="connsiteX34" fmla="*/ 19666 w 20581"/>
              <a:gd name="connsiteY34" fmla="*/ 7934 h 9935"/>
              <a:gd name="connsiteX35" fmla="*/ 19668 w 20581"/>
              <a:gd name="connsiteY35" fmla="*/ 8045 h 9935"/>
              <a:gd name="connsiteX36" fmla="*/ 19668 w 20581"/>
              <a:gd name="connsiteY36" fmla="*/ 8161 h 9935"/>
              <a:gd name="connsiteX37" fmla="*/ 19668 w 20581"/>
              <a:gd name="connsiteY37" fmla="*/ 8288 h 9935"/>
              <a:gd name="connsiteX38" fmla="*/ 19665 w 20581"/>
              <a:gd name="connsiteY38" fmla="*/ 8409 h 9935"/>
              <a:gd name="connsiteX39" fmla="*/ 19662 w 20581"/>
              <a:gd name="connsiteY39" fmla="*/ 8541 h 9935"/>
              <a:gd name="connsiteX40" fmla="*/ 19658 w 20581"/>
              <a:gd name="connsiteY40" fmla="*/ 8673 h 9935"/>
              <a:gd name="connsiteX41" fmla="*/ 19646 w 20581"/>
              <a:gd name="connsiteY41" fmla="*/ 8958 h 9935"/>
              <a:gd name="connsiteX42" fmla="*/ 19630 w 20581"/>
              <a:gd name="connsiteY42" fmla="*/ 9270 h 9935"/>
              <a:gd name="connsiteX43" fmla="*/ 19610 w 20581"/>
              <a:gd name="connsiteY43" fmla="*/ 9587 h 9935"/>
              <a:gd name="connsiteX44" fmla="*/ 19585 w 20581"/>
              <a:gd name="connsiteY44" fmla="*/ 9935 h 9935"/>
              <a:gd name="connsiteX45" fmla="*/ 20567 w 20581"/>
              <a:gd name="connsiteY45" fmla="*/ 1924 h 9935"/>
              <a:gd name="connsiteX46" fmla="*/ 20567 w 20581"/>
              <a:gd name="connsiteY46" fmla="*/ 0 h 9935"/>
              <a:gd name="connsiteX0" fmla="*/ 9993 w 10000"/>
              <a:gd name="connsiteY0" fmla="*/ 0 h 10000"/>
              <a:gd name="connsiteX1" fmla="*/ 7 w 10000"/>
              <a:gd name="connsiteY1" fmla="*/ 22 h 10000"/>
              <a:gd name="connsiteX2" fmla="*/ 7 w 10000"/>
              <a:gd name="connsiteY2" fmla="*/ 5954 h 10000"/>
              <a:gd name="connsiteX3" fmla="*/ 8865 w 10000"/>
              <a:gd name="connsiteY3" fmla="*/ 5818 h 10000"/>
              <a:gd name="connsiteX4" fmla="*/ 8865 w 10000"/>
              <a:gd name="connsiteY4" fmla="*/ 5818 h 10000"/>
              <a:gd name="connsiteX5" fmla="*/ 8967 w 10000"/>
              <a:gd name="connsiteY5" fmla="*/ 5855 h 10000"/>
              <a:gd name="connsiteX6" fmla="*/ 9063 w 10000"/>
              <a:gd name="connsiteY6" fmla="*/ 5886 h 10000"/>
              <a:gd name="connsiteX7" fmla="*/ 9149 w 10000"/>
              <a:gd name="connsiteY7" fmla="*/ 5940 h 10000"/>
              <a:gd name="connsiteX8" fmla="*/ 9189 w 10000"/>
              <a:gd name="connsiteY8" fmla="*/ 5977 h 10000"/>
              <a:gd name="connsiteX9" fmla="*/ 9227 w 10000"/>
              <a:gd name="connsiteY9" fmla="*/ 6014 h 10000"/>
              <a:gd name="connsiteX10" fmla="*/ 9263 w 10000"/>
              <a:gd name="connsiteY10" fmla="*/ 6051 h 10000"/>
              <a:gd name="connsiteX11" fmla="*/ 9296 w 10000"/>
              <a:gd name="connsiteY11" fmla="*/ 6105 h 10000"/>
              <a:gd name="connsiteX12" fmla="*/ 9329 w 10000"/>
              <a:gd name="connsiteY12" fmla="*/ 6158 h 10000"/>
              <a:gd name="connsiteX13" fmla="*/ 9358 w 10000"/>
              <a:gd name="connsiteY13" fmla="*/ 6216 h 10000"/>
              <a:gd name="connsiteX14" fmla="*/ 9386 w 10000"/>
              <a:gd name="connsiteY14" fmla="*/ 6291 h 10000"/>
              <a:gd name="connsiteX15" fmla="*/ 9412 w 10000"/>
              <a:gd name="connsiteY15" fmla="*/ 6359 h 10000"/>
              <a:gd name="connsiteX16" fmla="*/ 9435 w 10000"/>
              <a:gd name="connsiteY16" fmla="*/ 6450 h 10000"/>
              <a:gd name="connsiteX17" fmla="*/ 9456 w 10000"/>
              <a:gd name="connsiteY17" fmla="*/ 6551 h 10000"/>
              <a:gd name="connsiteX18" fmla="*/ 9476 w 10000"/>
              <a:gd name="connsiteY18" fmla="*/ 6657 h 10000"/>
              <a:gd name="connsiteX19" fmla="*/ 9485 w 10000"/>
              <a:gd name="connsiteY19" fmla="*/ 6716 h 10000"/>
              <a:gd name="connsiteX20" fmla="*/ 9493 w 10000"/>
              <a:gd name="connsiteY20" fmla="*/ 6779 h 10000"/>
              <a:gd name="connsiteX21" fmla="*/ 9501 w 10000"/>
              <a:gd name="connsiteY21" fmla="*/ 6843 h 10000"/>
              <a:gd name="connsiteX22" fmla="*/ 9509 w 10000"/>
              <a:gd name="connsiteY22" fmla="*/ 6912 h 10000"/>
              <a:gd name="connsiteX23" fmla="*/ 9515 w 10000"/>
              <a:gd name="connsiteY23" fmla="*/ 6986 h 10000"/>
              <a:gd name="connsiteX24" fmla="*/ 9522 w 10000"/>
              <a:gd name="connsiteY24" fmla="*/ 7056 h 10000"/>
              <a:gd name="connsiteX25" fmla="*/ 9527 w 10000"/>
              <a:gd name="connsiteY25" fmla="*/ 7130 h 10000"/>
              <a:gd name="connsiteX26" fmla="*/ 9533 w 10000"/>
              <a:gd name="connsiteY26" fmla="*/ 7210 h 10000"/>
              <a:gd name="connsiteX27" fmla="*/ 9537 w 10000"/>
              <a:gd name="connsiteY27" fmla="*/ 7295 h 10000"/>
              <a:gd name="connsiteX28" fmla="*/ 9542 w 10000"/>
              <a:gd name="connsiteY28" fmla="*/ 7385 h 10000"/>
              <a:gd name="connsiteX29" fmla="*/ 9546 w 10000"/>
              <a:gd name="connsiteY29" fmla="*/ 7476 h 10000"/>
              <a:gd name="connsiteX30" fmla="*/ 9549 w 10000"/>
              <a:gd name="connsiteY30" fmla="*/ 7566 h 10000"/>
              <a:gd name="connsiteX31" fmla="*/ 9552 w 10000"/>
              <a:gd name="connsiteY31" fmla="*/ 7662 h 10000"/>
              <a:gd name="connsiteX32" fmla="*/ 9553 w 10000"/>
              <a:gd name="connsiteY32" fmla="*/ 7767 h 10000"/>
              <a:gd name="connsiteX33" fmla="*/ 9555 w 10000"/>
              <a:gd name="connsiteY33" fmla="*/ 7874 h 10000"/>
              <a:gd name="connsiteX34" fmla="*/ 9555 w 10000"/>
              <a:gd name="connsiteY34" fmla="*/ 7986 h 10000"/>
              <a:gd name="connsiteX35" fmla="*/ 9556 w 10000"/>
              <a:gd name="connsiteY35" fmla="*/ 8098 h 10000"/>
              <a:gd name="connsiteX36" fmla="*/ 9556 w 10000"/>
              <a:gd name="connsiteY36" fmla="*/ 8214 h 10000"/>
              <a:gd name="connsiteX37" fmla="*/ 9556 w 10000"/>
              <a:gd name="connsiteY37" fmla="*/ 8342 h 10000"/>
              <a:gd name="connsiteX38" fmla="*/ 9555 w 10000"/>
              <a:gd name="connsiteY38" fmla="*/ 8464 h 10000"/>
              <a:gd name="connsiteX39" fmla="*/ 9553 w 10000"/>
              <a:gd name="connsiteY39" fmla="*/ 8597 h 10000"/>
              <a:gd name="connsiteX40" fmla="*/ 9552 w 10000"/>
              <a:gd name="connsiteY40" fmla="*/ 8730 h 10000"/>
              <a:gd name="connsiteX41" fmla="*/ 9546 w 10000"/>
              <a:gd name="connsiteY41" fmla="*/ 9017 h 10000"/>
              <a:gd name="connsiteX42" fmla="*/ 9538 w 10000"/>
              <a:gd name="connsiteY42" fmla="*/ 9331 h 10000"/>
              <a:gd name="connsiteX43" fmla="*/ 9528 w 10000"/>
              <a:gd name="connsiteY43" fmla="*/ 9650 h 10000"/>
              <a:gd name="connsiteX44" fmla="*/ 9516 w 10000"/>
              <a:gd name="connsiteY44" fmla="*/ 10000 h 10000"/>
              <a:gd name="connsiteX45" fmla="*/ 9993 w 10000"/>
              <a:gd name="connsiteY45" fmla="*/ 1937 h 10000"/>
              <a:gd name="connsiteX46" fmla="*/ 9993 w 10000"/>
              <a:gd name="connsiteY46" fmla="*/ 0 h 10000"/>
              <a:gd name="connsiteX0" fmla="*/ 9992 w 9999"/>
              <a:gd name="connsiteY0" fmla="*/ 0 h 10000"/>
              <a:gd name="connsiteX1" fmla="*/ 7 w 9999"/>
              <a:gd name="connsiteY1" fmla="*/ 22 h 10000"/>
              <a:gd name="connsiteX2" fmla="*/ 7 w 9999"/>
              <a:gd name="connsiteY2" fmla="*/ 5954 h 10000"/>
              <a:gd name="connsiteX3" fmla="*/ 8865 w 9999"/>
              <a:gd name="connsiteY3" fmla="*/ 5818 h 10000"/>
              <a:gd name="connsiteX4" fmla="*/ 8865 w 9999"/>
              <a:gd name="connsiteY4" fmla="*/ 5818 h 10000"/>
              <a:gd name="connsiteX5" fmla="*/ 8967 w 9999"/>
              <a:gd name="connsiteY5" fmla="*/ 5855 h 10000"/>
              <a:gd name="connsiteX6" fmla="*/ 9063 w 9999"/>
              <a:gd name="connsiteY6" fmla="*/ 5886 h 10000"/>
              <a:gd name="connsiteX7" fmla="*/ 9149 w 9999"/>
              <a:gd name="connsiteY7" fmla="*/ 5940 h 10000"/>
              <a:gd name="connsiteX8" fmla="*/ 9189 w 9999"/>
              <a:gd name="connsiteY8" fmla="*/ 5977 h 10000"/>
              <a:gd name="connsiteX9" fmla="*/ 9227 w 9999"/>
              <a:gd name="connsiteY9" fmla="*/ 6014 h 10000"/>
              <a:gd name="connsiteX10" fmla="*/ 9263 w 9999"/>
              <a:gd name="connsiteY10" fmla="*/ 6051 h 10000"/>
              <a:gd name="connsiteX11" fmla="*/ 9296 w 9999"/>
              <a:gd name="connsiteY11" fmla="*/ 6105 h 10000"/>
              <a:gd name="connsiteX12" fmla="*/ 9329 w 9999"/>
              <a:gd name="connsiteY12" fmla="*/ 6158 h 10000"/>
              <a:gd name="connsiteX13" fmla="*/ 9358 w 9999"/>
              <a:gd name="connsiteY13" fmla="*/ 6216 h 10000"/>
              <a:gd name="connsiteX14" fmla="*/ 9386 w 9999"/>
              <a:gd name="connsiteY14" fmla="*/ 6291 h 10000"/>
              <a:gd name="connsiteX15" fmla="*/ 9412 w 9999"/>
              <a:gd name="connsiteY15" fmla="*/ 6359 h 10000"/>
              <a:gd name="connsiteX16" fmla="*/ 9435 w 9999"/>
              <a:gd name="connsiteY16" fmla="*/ 6450 h 10000"/>
              <a:gd name="connsiteX17" fmla="*/ 9456 w 9999"/>
              <a:gd name="connsiteY17" fmla="*/ 6551 h 10000"/>
              <a:gd name="connsiteX18" fmla="*/ 9476 w 9999"/>
              <a:gd name="connsiteY18" fmla="*/ 6657 h 10000"/>
              <a:gd name="connsiteX19" fmla="*/ 9485 w 9999"/>
              <a:gd name="connsiteY19" fmla="*/ 6716 h 10000"/>
              <a:gd name="connsiteX20" fmla="*/ 9493 w 9999"/>
              <a:gd name="connsiteY20" fmla="*/ 6779 h 10000"/>
              <a:gd name="connsiteX21" fmla="*/ 9501 w 9999"/>
              <a:gd name="connsiteY21" fmla="*/ 6843 h 10000"/>
              <a:gd name="connsiteX22" fmla="*/ 9509 w 9999"/>
              <a:gd name="connsiteY22" fmla="*/ 6912 h 10000"/>
              <a:gd name="connsiteX23" fmla="*/ 9515 w 9999"/>
              <a:gd name="connsiteY23" fmla="*/ 6986 h 10000"/>
              <a:gd name="connsiteX24" fmla="*/ 9522 w 9999"/>
              <a:gd name="connsiteY24" fmla="*/ 7056 h 10000"/>
              <a:gd name="connsiteX25" fmla="*/ 9527 w 9999"/>
              <a:gd name="connsiteY25" fmla="*/ 7130 h 10000"/>
              <a:gd name="connsiteX26" fmla="*/ 9533 w 9999"/>
              <a:gd name="connsiteY26" fmla="*/ 7210 h 10000"/>
              <a:gd name="connsiteX27" fmla="*/ 9537 w 9999"/>
              <a:gd name="connsiteY27" fmla="*/ 7295 h 10000"/>
              <a:gd name="connsiteX28" fmla="*/ 9542 w 9999"/>
              <a:gd name="connsiteY28" fmla="*/ 7385 h 10000"/>
              <a:gd name="connsiteX29" fmla="*/ 9546 w 9999"/>
              <a:gd name="connsiteY29" fmla="*/ 7476 h 10000"/>
              <a:gd name="connsiteX30" fmla="*/ 9549 w 9999"/>
              <a:gd name="connsiteY30" fmla="*/ 7566 h 10000"/>
              <a:gd name="connsiteX31" fmla="*/ 9552 w 9999"/>
              <a:gd name="connsiteY31" fmla="*/ 7662 h 10000"/>
              <a:gd name="connsiteX32" fmla="*/ 9553 w 9999"/>
              <a:gd name="connsiteY32" fmla="*/ 7767 h 10000"/>
              <a:gd name="connsiteX33" fmla="*/ 9555 w 9999"/>
              <a:gd name="connsiteY33" fmla="*/ 7874 h 10000"/>
              <a:gd name="connsiteX34" fmla="*/ 9555 w 9999"/>
              <a:gd name="connsiteY34" fmla="*/ 7986 h 10000"/>
              <a:gd name="connsiteX35" fmla="*/ 9556 w 9999"/>
              <a:gd name="connsiteY35" fmla="*/ 8098 h 10000"/>
              <a:gd name="connsiteX36" fmla="*/ 9556 w 9999"/>
              <a:gd name="connsiteY36" fmla="*/ 8214 h 10000"/>
              <a:gd name="connsiteX37" fmla="*/ 9556 w 9999"/>
              <a:gd name="connsiteY37" fmla="*/ 8342 h 10000"/>
              <a:gd name="connsiteX38" fmla="*/ 9555 w 9999"/>
              <a:gd name="connsiteY38" fmla="*/ 8464 h 10000"/>
              <a:gd name="connsiteX39" fmla="*/ 9553 w 9999"/>
              <a:gd name="connsiteY39" fmla="*/ 8597 h 10000"/>
              <a:gd name="connsiteX40" fmla="*/ 9552 w 9999"/>
              <a:gd name="connsiteY40" fmla="*/ 8730 h 10000"/>
              <a:gd name="connsiteX41" fmla="*/ 9546 w 9999"/>
              <a:gd name="connsiteY41" fmla="*/ 9017 h 10000"/>
              <a:gd name="connsiteX42" fmla="*/ 9538 w 9999"/>
              <a:gd name="connsiteY42" fmla="*/ 9331 h 10000"/>
              <a:gd name="connsiteX43" fmla="*/ 9528 w 9999"/>
              <a:gd name="connsiteY43" fmla="*/ 9650 h 10000"/>
              <a:gd name="connsiteX44" fmla="*/ 9516 w 9999"/>
              <a:gd name="connsiteY44" fmla="*/ 10000 h 10000"/>
              <a:gd name="connsiteX45" fmla="*/ 9993 w 9999"/>
              <a:gd name="connsiteY45" fmla="*/ 1937 h 10000"/>
              <a:gd name="connsiteX46" fmla="*/ 9992 w 9999"/>
              <a:gd name="connsiteY46" fmla="*/ 0 h 10000"/>
              <a:gd name="connsiteX0" fmla="*/ 9993 w 10000"/>
              <a:gd name="connsiteY0" fmla="*/ 0 h 10000"/>
              <a:gd name="connsiteX1" fmla="*/ 7 w 10000"/>
              <a:gd name="connsiteY1" fmla="*/ 22 h 10000"/>
              <a:gd name="connsiteX2" fmla="*/ 7 w 10000"/>
              <a:gd name="connsiteY2" fmla="*/ 5954 h 10000"/>
              <a:gd name="connsiteX3" fmla="*/ 8866 w 10000"/>
              <a:gd name="connsiteY3" fmla="*/ 5818 h 10000"/>
              <a:gd name="connsiteX4" fmla="*/ 8866 w 10000"/>
              <a:gd name="connsiteY4" fmla="*/ 5818 h 10000"/>
              <a:gd name="connsiteX5" fmla="*/ 8968 w 10000"/>
              <a:gd name="connsiteY5" fmla="*/ 5855 h 10000"/>
              <a:gd name="connsiteX6" fmla="*/ 9064 w 10000"/>
              <a:gd name="connsiteY6" fmla="*/ 5886 h 10000"/>
              <a:gd name="connsiteX7" fmla="*/ 9150 w 10000"/>
              <a:gd name="connsiteY7" fmla="*/ 5940 h 10000"/>
              <a:gd name="connsiteX8" fmla="*/ 9190 w 10000"/>
              <a:gd name="connsiteY8" fmla="*/ 5977 h 10000"/>
              <a:gd name="connsiteX9" fmla="*/ 9228 w 10000"/>
              <a:gd name="connsiteY9" fmla="*/ 6014 h 10000"/>
              <a:gd name="connsiteX10" fmla="*/ 9264 w 10000"/>
              <a:gd name="connsiteY10" fmla="*/ 6051 h 10000"/>
              <a:gd name="connsiteX11" fmla="*/ 9297 w 10000"/>
              <a:gd name="connsiteY11" fmla="*/ 6105 h 10000"/>
              <a:gd name="connsiteX12" fmla="*/ 9330 w 10000"/>
              <a:gd name="connsiteY12" fmla="*/ 6158 h 10000"/>
              <a:gd name="connsiteX13" fmla="*/ 9359 w 10000"/>
              <a:gd name="connsiteY13" fmla="*/ 6216 h 10000"/>
              <a:gd name="connsiteX14" fmla="*/ 9387 w 10000"/>
              <a:gd name="connsiteY14" fmla="*/ 6291 h 10000"/>
              <a:gd name="connsiteX15" fmla="*/ 9413 w 10000"/>
              <a:gd name="connsiteY15" fmla="*/ 6359 h 10000"/>
              <a:gd name="connsiteX16" fmla="*/ 9436 w 10000"/>
              <a:gd name="connsiteY16" fmla="*/ 6450 h 10000"/>
              <a:gd name="connsiteX17" fmla="*/ 9457 w 10000"/>
              <a:gd name="connsiteY17" fmla="*/ 6551 h 10000"/>
              <a:gd name="connsiteX18" fmla="*/ 9477 w 10000"/>
              <a:gd name="connsiteY18" fmla="*/ 6657 h 10000"/>
              <a:gd name="connsiteX19" fmla="*/ 9486 w 10000"/>
              <a:gd name="connsiteY19" fmla="*/ 6716 h 10000"/>
              <a:gd name="connsiteX20" fmla="*/ 9494 w 10000"/>
              <a:gd name="connsiteY20" fmla="*/ 6779 h 10000"/>
              <a:gd name="connsiteX21" fmla="*/ 9502 w 10000"/>
              <a:gd name="connsiteY21" fmla="*/ 6843 h 10000"/>
              <a:gd name="connsiteX22" fmla="*/ 9510 w 10000"/>
              <a:gd name="connsiteY22" fmla="*/ 6912 h 10000"/>
              <a:gd name="connsiteX23" fmla="*/ 9516 w 10000"/>
              <a:gd name="connsiteY23" fmla="*/ 6986 h 10000"/>
              <a:gd name="connsiteX24" fmla="*/ 9523 w 10000"/>
              <a:gd name="connsiteY24" fmla="*/ 7056 h 10000"/>
              <a:gd name="connsiteX25" fmla="*/ 9528 w 10000"/>
              <a:gd name="connsiteY25" fmla="*/ 7130 h 10000"/>
              <a:gd name="connsiteX26" fmla="*/ 9534 w 10000"/>
              <a:gd name="connsiteY26" fmla="*/ 7210 h 10000"/>
              <a:gd name="connsiteX27" fmla="*/ 9538 w 10000"/>
              <a:gd name="connsiteY27" fmla="*/ 7295 h 10000"/>
              <a:gd name="connsiteX28" fmla="*/ 9543 w 10000"/>
              <a:gd name="connsiteY28" fmla="*/ 7385 h 10000"/>
              <a:gd name="connsiteX29" fmla="*/ 9547 w 10000"/>
              <a:gd name="connsiteY29" fmla="*/ 7476 h 10000"/>
              <a:gd name="connsiteX30" fmla="*/ 9550 w 10000"/>
              <a:gd name="connsiteY30" fmla="*/ 7566 h 10000"/>
              <a:gd name="connsiteX31" fmla="*/ 9553 w 10000"/>
              <a:gd name="connsiteY31" fmla="*/ 7662 h 10000"/>
              <a:gd name="connsiteX32" fmla="*/ 9554 w 10000"/>
              <a:gd name="connsiteY32" fmla="*/ 7767 h 10000"/>
              <a:gd name="connsiteX33" fmla="*/ 9556 w 10000"/>
              <a:gd name="connsiteY33" fmla="*/ 7874 h 10000"/>
              <a:gd name="connsiteX34" fmla="*/ 9556 w 10000"/>
              <a:gd name="connsiteY34" fmla="*/ 7986 h 10000"/>
              <a:gd name="connsiteX35" fmla="*/ 9557 w 10000"/>
              <a:gd name="connsiteY35" fmla="*/ 8098 h 10000"/>
              <a:gd name="connsiteX36" fmla="*/ 9557 w 10000"/>
              <a:gd name="connsiteY36" fmla="*/ 8214 h 10000"/>
              <a:gd name="connsiteX37" fmla="*/ 9557 w 10000"/>
              <a:gd name="connsiteY37" fmla="*/ 8342 h 10000"/>
              <a:gd name="connsiteX38" fmla="*/ 9556 w 10000"/>
              <a:gd name="connsiteY38" fmla="*/ 8464 h 10000"/>
              <a:gd name="connsiteX39" fmla="*/ 9554 w 10000"/>
              <a:gd name="connsiteY39" fmla="*/ 8597 h 10000"/>
              <a:gd name="connsiteX40" fmla="*/ 9553 w 10000"/>
              <a:gd name="connsiteY40" fmla="*/ 8730 h 10000"/>
              <a:gd name="connsiteX41" fmla="*/ 9547 w 10000"/>
              <a:gd name="connsiteY41" fmla="*/ 9017 h 10000"/>
              <a:gd name="connsiteX42" fmla="*/ 9539 w 10000"/>
              <a:gd name="connsiteY42" fmla="*/ 9331 h 10000"/>
              <a:gd name="connsiteX43" fmla="*/ 9529 w 10000"/>
              <a:gd name="connsiteY43" fmla="*/ 9650 h 10000"/>
              <a:gd name="connsiteX44" fmla="*/ 9517 w 10000"/>
              <a:gd name="connsiteY44" fmla="*/ 10000 h 10000"/>
              <a:gd name="connsiteX45" fmla="*/ 9994 w 10000"/>
              <a:gd name="connsiteY45" fmla="*/ 1937 h 10000"/>
              <a:gd name="connsiteX46" fmla="*/ 9993 w 10000"/>
              <a:gd name="connsiteY46" fmla="*/ 0 h 10000"/>
              <a:gd name="connsiteX0" fmla="*/ 9993 w 10000"/>
              <a:gd name="connsiteY0" fmla="*/ 0 h 10000"/>
              <a:gd name="connsiteX1" fmla="*/ 7 w 10000"/>
              <a:gd name="connsiteY1" fmla="*/ 22 h 10000"/>
              <a:gd name="connsiteX2" fmla="*/ 7 w 10000"/>
              <a:gd name="connsiteY2" fmla="*/ 5954 h 10000"/>
              <a:gd name="connsiteX3" fmla="*/ 8866 w 10000"/>
              <a:gd name="connsiteY3" fmla="*/ 5818 h 10000"/>
              <a:gd name="connsiteX4" fmla="*/ 8866 w 10000"/>
              <a:gd name="connsiteY4" fmla="*/ 5818 h 10000"/>
              <a:gd name="connsiteX5" fmla="*/ 8968 w 10000"/>
              <a:gd name="connsiteY5" fmla="*/ 5855 h 10000"/>
              <a:gd name="connsiteX6" fmla="*/ 9064 w 10000"/>
              <a:gd name="connsiteY6" fmla="*/ 5886 h 10000"/>
              <a:gd name="connsiteX7" fmla="*/ 9150 w 10000"/>
              <a:gd name="connsiteY7" fmla="*/ 5940 h 10000"/>
              <a:gd name="connsiteX8" fmla="*/ 9190 w 10000"/>
              <a:gd name="connsiteY8" fmla="*/ 5977 h 10000"/>
              <a:gd name="connsiteX9" fmla="*/ 9228 w 10000"/>
              <a:gd name="connsiteY9" fmla="*/ 6014 h 10000"/>
              <a:gd name="connsiteX10" fmla="*/ 9264 w 10000"/>
              <a:gd name="connsiteY10" fmla="*/ 6051 h 10000"/>
              <a:gd name="connsiteX11" fmla="*/ 9297 w 10000"/>
              <a:gd name="connsiteY11" fmla="*/ 6105 h 10000"/>
              <a:gd name="connsiteX12" fmla="*/ 9330 w 10000"/>
              <a:gd name="connsiteY12" fmla="*/ 6158 h 10000"/>
              <a:gd name="connsiteX13" fmla="*/ 9359 w 10000"/>
              <a:gd name="connsiteY13" fmla="*/ 6216 h 10000"/>
              <a:gd name="connsiteX14" fmla="*/ 9387 w 10000"/>
              <a:gd name="connsiteY14" fmla="*/ 6291 h 10000"/>
              <a:gd name="connsiteX15" fmla="*/ 9413 w 10000"/>
              <a:gd name="connsiteY15" fmla="*/ 6359 h 10000"/>
              <a:gd name="connsiteX16" fmla="*/ 9436 w 10000"/>
              <a:gd name="connsiteY16" fmla="*/ 6450 h 10000"/>
              <a:gd name="connsiteX17" fmla="*/ 9457 w 10000"/>
              <a:gd name="connsiteY17" fmla="*/ 6551 h 10000"/>
              <a:gd name="connsiteX18" fmla="*/ 9477 w 10000"/>
              <a:gd name="connsiteY18" fmla="*/ 6657 h 10000"/>
              <a:gd name="connsiteX19" fmla="*/ 9486 w 10000"/>
              <a:gd name="connsiteY19" fmla="*/ 6716 h 10000"/>
              <a:gd name="connsiteX20" fmla="*/ 9494 w 10000"/>
              <a:gd name="connsiteY20" fmla="*/ 6779 h 10000"/>
              <a:gd name="connsiteX21" fmla="*/ 9502 w 10000"/>
              <a:gd name="connsiteY21" fmla="*/ 6843 h 10000"/>
              <a:gd name="connsiteX22" fmla="*/ 9510 w 10000"/>
              <a:gd name="connsiteY22" fmla="*/ 6912 h 10000"/>
              <a:gd name="connsiteX23" fmla="*/ 9516 w 10000"/>
              <a:gd name="connsiteY23" fmla="*/ 6986 h 10000"/>
              <a:gd name="connsiteX24" fmla="*/ 9523 w 10000"/>
              <a:gd name="connsiteY24" fmla="*/ 7056 h 10000"/>
              <a:gd name="connsiteX25" fmla="*/ 9528 w 10000"/>
              <a:gd name="connsiteY25" fmla="*/ 7130 h 10000"/>
              <a:gd name="connsiteX26" fmla="*/ 9534 w 10000"/>
              <a:gd name="connsiteY26" fmla="*/ 7210 h 10000"/>
              <a:gd name="connsiteX27" fmla="*/ 9538 w 10000"/>
              <a:gd name="connsiteY27" fmla="*/ 7295 h 10000"/>
              <a:gd name="connsiteX28" fmla="*/ 9543 w 10000"/>
              <a:gd name="connsiteY28" fmla="*/ 7385 h 10000"/>
              <a:gd name="connsiteX29" fmla="*/ 9547 w 10000"/>
              <a:gd name="connsiteY29" fmla="*/ 7476 h 10000"/>
              <a:gd name="connsiteX30" fmla="*/ 9550 w 10000"/>
              <a:gd name="connsiteY30" fmla="*/ 7566 h 10000"/>
              <a:gd name="connsiteX31" fmla="*/ 9553 w 10000"/>
              <a:gd name="connsiteY31" fmla="*/ 7662 h 10000"/>
              <a:gd name="connsiteX32" fmla="*/ 9554 w 10000"/>
              <a:gd name="connsiteY32" fmla="*/ 7767 h 10000"/>
              <a:gd name="connsiteX33" fmla="*/ 9556 w 10000"/>
              <a:gd name="connsiteY33" fmla="*/ 7874 h 10000"/>
              <a:gd name="connsiteX34" fmla="*/ 9556 w 10000"/>
              <a:gd name="connsiteY34" fmla="*/ 7986 h 10000"/>
              <a:gd name="connsiteX35" fmla="*/ 9557 w 10000"/>
              <a:gd name="connsiteY35" fmla="*/ 8098 h 10000"/>
              <a:gd name="connsiteX36" fmla="*/ 9557 w 10000"/>
              <a:gd name="connsiteY36" fmla="*/ 8214 h 10000"/>
              <a:gd name="connsiteX37" fmla="*/ 9557 w 10000"/>
              <a:gd name="connsiteY37" fmla="*/ 8342 h 10000"/>
              <a:gd name="connsiteX38" fmla="*/ 9556 w 10000"/>
              <a:gd name="connsiteY38" fmla="*/ 8464 h 10000"/>
              <a:gd name="connsiteX39" fmla="*/ 9554 w 10000"/>
              <a:gd name="connsiteY39" fmla="*/ 8597 h 10000"/>
              <a:gd name="connsiteX40" fmla="*/ 9553 w 10000"/>
              <a:gd name="connsiteY40" fmla="*/ 8730 h 10000"/>
              <a:gd name="connsiteX41" fmla="*/ 9547 w 10000"/>
              <a:gd name="connsiteY41" fmla="*/ 9017 h 10000"/>
              <a:gd name="connsiteX42" fmla="*/ 9539 w 10000"/>
              <a:gd name="connsiteY42" fmla="*/ 9331 h 10000"/>
              <a:gd name="connsiteX43" fmla="*/ 9529 w 10000"/>
              <a:gd name="connsiteY43" fmla="*/ 9650 h 10000"/>
              <a:gd name="connsiteX44" fmla="*/ 9517 w 10000"/>
              <a:gd name="connsiteY44" fmla="*/ 10000 h 10000"/>
              <a:gd name="connsiteX45" fmla="*/ 9994 w 10000"/>
              <a:gd name="connsiteY45" fmla="*/ 1937 h 10000"/>
              <a:gd name="connsiteX46" fmla="*/ 9993 w 10000"/>
              <a:gd name="connsiteY46" fmla="*/ 0 h 10000"/>
              <a:gd name="connsiteX0" fmla="*/ 9993 w 10000"/>
              <a:gd name="connsiteY0" fmla="*/ 0 h 10000"/>
              <a:gd name="connsiteX1" fmla="*/ 7 w 10000"/>
              <a:gd name="connsiteY1" fmla="*/ 22 h 10000"/>
              <a:gd name="connsiteX2" fmla="*/ 7 w 10000"/>
              <a:gd name="connsiteY2" fmla="*/ 5954 h 10000"/>
              <a:gd name="connsiteX3" fmla="*/ 8866 w 10000"/>
              <a:gd name="connsiteY3" fmla="*/ 5818 h 10000"/>
              <a:gd name="connsiteX4" fmla="*/ 8866 w 10000"/>
              <a:gd name="connsiteY4" fmla="*/ 5818 h 10000"/>
              <a:gd name="connsiteX5" fmla="*/ 8968 w 10000"/>
              <a:gd name="connsiteY5" fmla="*/ 5855 h 10000"/>
              <a:gd name="connsiteX6" fmla="*/ 9064 w 10000"/>
              <a:gd name="connsiteY6" fmla="*/ 5886 h 10000"/>
              <a:gd name="connsiteX7" fmla="*/ 9150 w 10000"/>
              <a:gd name="connsiteY7" fmla="*/ 5940 h 10000"/>
              <a:gd name="connsiteX8" fmla="*/ 9190 w 10000"/>
              <a:gd name="connsiteY8" fmla="*/ 5977 h 10000"/>
              <a:gd name="connsiteX9" fmla="*/ 9228 w 10000"/>
              <a:gd name="connsiteY9" fmla="*/ 6014 h 10000"/>
              <a:gd name="connsiteX10" fmla="*/ 9264 w 10000"/>
              <a:gd name="connsiteY10" fmla="*/ 6051 h 10000"/>
              <a:gd name="connsiteX11" fmla="*/ 9297 w 10000"/>
              <a:gd name="connsiteY11" fmla="*/ 6105 h 10000"/>
              <a:gd name="connsiteX12" fmla="*/ 9330 w 10000"/>
              <a:gd name="connsiteY12" fmla="*/ 6158 h 10000"/>
              <a:gd name="connsiteX13" fmla="*/ 9359 w 10000"/>
              <a:gd name="connsiteY13" fmla="*/ 6216 h 10000"/>
              <a:gd name="connsiteX14" fmla="*/ 9387 w 10000"/>
              <a:gd name="connsiteY14" fmla="*/ 6291 h 10000"/>
              <a:gd name="connsiteX15" fmla="*/ 9413 w 10000"/>
              <a:gd name="connsiteY15" fmla="*/ 6359 h 10000"/>
              <a:gd name="connsiteX16" fmla="*/ 9436 w 10000"/>
              <a:gd name="connsiteY16" fmla="*/ 6450 h 10000"/>
              <a:gd name="connsiteX17" fmla="*/ 9457 w 10000"/>
              <a:gd name="connsiteY17" fmla="*/ 6551 h 10000"/>
              <a:gd name="connsiteX18" fmla="*/ 9477 w 10000"/>
              <a:gd name="connsiteY18" fmla="*/ 6657 h 10000"/>
              <a:gd name="connsiteX19" fmla="*/ 9486 w 10000"/>
              <a:gd name="connsiteY19" fmla="*/ 6716 h 10000"/>
              <a:gd name="connsiteX20" fmla="*/ 9494 w 10000"/>
              <a:gd name="connsiteY20" fmla="*/ 6779 h 10000"/>
              <a:gd name="connsiteX21" fmla="*/ 9502 w 10000"/>
              <a:gd name="connsiteY21" fmla="*/ 6843 h 10000"/>
              <a:gd name="connsiteX22" fmla="*/ 9510 w 10000"/>
              <a:gd name="connsiteY22" fmla="*/ 6912 h 10000"/>
              <a:gd name="connsiteX23" fmla="*/ 9516 w 10000"/>
              <a:gd name="connsiteY23" fmla="*/ 6986 h 10000"/>
              <a:gd name="connsiteX24" fmla="*/ 9523 w 10000"/>
              <a:gd name="connsiteY24" fmla="*/ 7056 h 10000"/>
              <a:gd name="connsiteX25" fmla="*/ 9528 w 10000"/>
              <a:gd name="connsiteY25" fmla="*/ 7130 h 10000"/>
              <a:gd name="connsiteX26" fmla="*/ 9534 w 10000"/>
              <a:gd name="connsiteY26" fmla="*/ 7210 h 10000"/>
              <a:gd name="connsiteX27" fmla="*/ 9538 w 10000"/>
              <a:gd name="connsiteY27" fmla="*/ 7295 h 10000"/>
              <a:gd name="connsiteX28" fmla="*/ 9543 w 10000"/>
              <a:gd name="connsiteY28" fmla="*/ 7385 h 10000"/>
              <a:gd name="connsiteX29" fmla="*/ 9547 w 10000"/>
              <a:gd name="connsiteY29" fmla="*/ 7476 h 10000"/>
              <a:gd name="connsiteX30" fmla="*/ 9550 w 10000"/>
              <a:gd name="connsiteY30" fmla="*/ 7566 h 10000"/>
              <a:gd name="connsiteX31" fmla="*/ 9553 w 10000"/>
              <a:gd name="connsiteY31" fmla="*/ 7662 h 10000"/>
              <a:gd name="connsiteX32" fmla="*/ 9554 w 10000"/>
              <a:gd name="connsiteY32" fmla="*/ 7767 h 10000"/>
              <a:gd name="connsiteX33" fmla="*/ 9556 w 10000"/>
              <a:gd name="connsiteY33" fmla="*/ 7874 h 10000"/>
              <a:gd name="connsiteX34" fmla="*/ 9556 w 10000"/>
              <a:gd name="connsiteY34" fmla="*/ 7986 h 10000"/>
              <a:gd name="connsiteX35" fmla="*/ 9557 w 10000"/>
              <a:gd name="connsiteY35" fmla="*/ 8098 h 10000"/>
              <a:gd name="connsiteX36" fmla="*/ 9557 w 10000"/>
              <a:gd name="connsiteY36" fmla="*/ 8214 h 10000"/>
              <a:gd name="connsiteX37" fmla="*/ 9557 w 10000"/>
              <a:gd name="connsiteY37" fmla="*/ 8342 h 10000"/>
              <a:gd name="connsiteX38" fmla="*/ 9556 w 10000"/>
              <a:gd name="connsiteY38" fmla="*/ 8464 h 10000"/>
              <a:gd name="connsiteX39" fmla="*/ 9554 w 10000"/>
              <a:gd name="connsiteY39" fmla="*/ 8597 h 10000"/>
              <a:gd name="connsiteX40" fmla="*/ 9553 w 10000"/>
              <a:gd name="connsiteY40" fmla="*/ 8730 h 10000"/>
              <a:gd name="connsiteX41" fmla="*/ 9547 w 10000"/>
              <a:gd name="connsiteY41" fmla="*/ 9017 h 10000"/>
              <a:gd name="connsiteX42" fmla="*/ 9539 w 10000"/>
              <a:gd name="connsiteY42" fmla="*/ 9331 h 10000"/>
              <a:gd name="connsiteX43" fmla="*/ 9529 w 10000"/>
              <a:gd name="connsiteY43" fmla="*/ 9650 h 10000"/>
              <a:gd name="connsiteX44" fmla="*/ 9517 w 10000"/>
              <a:gd name="connsiteY44" fmla="*/ 10000 h 10000"/>
              <a:gd name="connsiteX45" fmla="*/ 9993 w 10000"/>
              <a:gd name="connsiteY45" fmla="*/ 1869 h 10000"/>
              <a:gd name="connsiteX46" fmla="*/ 9993 w 10000"/>
              <a:gd name="connsiteY46" fmla="*/ 0 h 10000"/>
              <a:gd name="connsiteX0" fmla="*/ 9993 w 10000"/>
              <a:gd name="connsiteY0" fmla="*/ 0 h 10000"/>
              <a:gd name="connsiteX1" fmla="*/ 7 w 10000"/>
              <a:gd name="connsiteY1" fmla="*/ 22 h 10000"/>
              <a:gd name="connsiteX2" fmla="*/ 7 w 10000"/>
              <a:gd name="connsiteY2" fmla="*/ 5954 h 10000"/>
              <a:gd name="connsiteX3" fmla="*/ 8866 w 10000"/>
              <a:gd name="connsiteY3" fmla="*/ 5818 h 10000"/>
              <a:gd name="connsiteX4" fmla="*/ 8866 w 10000"/>
              <a:gd name="connsiteY4" fmla="*/ 5818 h 10000"/>
              <a:gd name="connsiteX5" fmla="*/ 8968 w 10000"/>
              <a:gd name="connsiteY5" fmla="*/ 5855 h 10000"/>
              <a:gd name="connsiteX6" fmla="*/ 9064 w 10000"/>
              <a:gd name="connsiteY6" fmla="*/ 5886 h 10000"/>
              <a:gd name="connsiteX7" fmla="*/ 9150 w 10000"/>
              <a:gd name="connsiteY7" fmla="*/ 5940 h 10000"/>
              <a:gd name="connsiteX8" fmla="*/ 9190 w 10000"/>
              <a:gd name="connsiteY8" fmla="*/ 5977 h 10000"/>
              <a:gd name="connsiteX9" fmla="*/ 9228 w 10000"/>
              <a:gd name="connsiteY9" fmla="*/ 6014 h 10000"/>
              <a:gd name="connsiteX10" fmla="*/ 9264 w 10000"/>
              <a:gd name="connsiteY10" fmla="*/ 6051 h 10000"/>
              <a:gd name="connsiteX11" fmla="*/ 9297 w 10000"/>
              <a:gd name="connsiteY11" fmla="*/ 6105 h 10000"/>
              <a:gd name="connsiteX12" fmla="*/ 9330 w 10000"/>
              <a:gd name="connsiteY12" fmla="*/ 6158 h 10000"/>
              <a:gd name="connsiteX13" fmla="*/ 9359 w 10000"/>
              <a:gd name="connsiteY13" fmla="*/ 6216 h 10000"/>
              <a:gd name="connsiteX14" fmla="*/ 9387 w 10000"/>
              <a:gd name="connsiteY14" fmla="*/ 6291 h 10000"/>
              <a:gd name="connsiteX15" fmla="*/ 9413 w 10000"/>
              <a:gd name="connsiteY15" fmla="*/ 6359 h 10000"/>
              <a:gd name="connsiteX16" fmla="*/ 9436 w 10000"/>
              <a:gd name="connsiteY16" fmla="*/ 6450 h 10000"/>
              <a:gd name="connsiteX17" fmla="*/ 9457 w 10000"/>
              <a:gd name="connsiteY17" fmla="*/ 6551 h 10000"/>
              <a:gd name="connsiteX18" fmla="*/ 9477 w 10000"/>
              <a:gd name="connsiteY18" fmla="*/ 6657 h 10000"/>
              <a:gd name="connsiteX19" fmla="*/ 9486 w 10000"/>
              <a:gd name="connsiteY19" fmla="*/ 6716 h 10000"/>
              <a:gd name="connsiteX20" fmla="*/ 9494 w 10000"/>
              <a:gd name="connsiteY20" fmla="*/ 6779 h 10000"/>
              <a:gd name="connsiteX21" fmla="*/ 9502 w 10000"/>
              <a:gd name="connsiteY21" fmla="*/ 6843 h 10000"/>
              <a:gd name="connsiteX22" fmla="*/ 9510 w 10000"/>
              <a:gd name="connsiteY22" fmla="*/ 6912 h 10000"/>
              <a:gd name="connsiteX23" fmla="*/ 9516 w 10000"/>
              <a:gd name="connsiteY23" fmla="*/ 6986 h 10000"/>
              <a:gd name="connsiteX24" fmla="*/ 9523 w 10000"/>
              <a:gd name="connsiteY24" fmla="*/ 7056 h 10000"/>
              <a:gd name="connsiteX25" fmla="*/ 9528 w 10000"/>
              <a:gd name="connsiteY25" fmla="*/ 7130 h 10000"/>
              <a:gd name="connsiteX26" fmla="*/ 9534 w 10000"/>
              <a:gd name="connsiteY26" fmla="*/ 7210 h 10000"/>
              <a:gd name="connsiteX27" fmla="*/ 9538 w 10000"/>
              <a:gd name="connsiteY27" fmla="*/ 7295 h 10000"/>
              <a:gd name="connsiteX28" fmla="*/ 9543 w 10000"/>
              <a:gd name="connsiteY28" fmla="*/ 7385 h 10000"/>
              <a:gd name="connsiteX29" fmla="*/ 9547 w 10000"/>
              <a:gd name="connsiteY29" fmla="*/ 7476 h 10000"/>
              <a:gd name="connsiteX30" fmla="*/ 9550 w 10000"/>
              <a:gd name="connsiteY30" fmla="*/ 7566 h 10000"/>
              <a:gd name="connsiteX31" fmla="*/ 9553 w 10000"/>
              <a:gd name="connsiteY31" fmla="*/ 7662 h 10000"/>
              <a:gd name="connsiteX32" fmla="*/ 9554 w 10000"/>
              <a:gd name="connsiteY32" fmla="*/ 7767 h 10000"/>
              <a:gd name="connsiteX33" fmla="*/ 9556 w 10000"/>
              <a:gd name="connsiteY33" fmla="*/ 7874 h 10000"/>
              <a:gd name="connsiteX34" fmla="*/ 9556 w 10000"/>
              <a:gd name="connsiteY34" fmla="*/ 7986 h 10000"/>
              <a:gd name="connsiteX35" fmla="*/ 9557 w 10000"/>
              <a:gd name="connsiteY35" fmla="*/ 8098 h 10000"/>
              <a:gd name="connsiteX36" fmla="*/ 9557 w 10000"/>
              <a:gd name="connsiteY36" fmla="*/ 8214 h 10000"/>
              <a:gd name="connsiteX37" fmla="*/ 9557 w 10000"/>
              <a:gd name="connsiteY37" fmla="*/ 8342 h 10000"/>
              <a:gd name="connsiteX38" fmla="*/ 9556 w 10000"/>
              <a:gd name="connsiteY38" fmla="*/ 8464 h 10000"/>
              <a:gd name="connsiteX39" fmla="*/ 9554 w 10000"/>
              <a:gd name="connsiteY39" fmla="*/ 8597 h 10000"/>
              <a:gd name="connsiteX40" fmla="*/ 9553 w 10000"/>
              <a:gd name="connsiteY40" fmla="*/ 8730 h 10000"/>
              <a:gd name="connsiteX41" fmla="*/ 9547 w 10000"/>
              <a:gd name="connsiteY41" fmla="*/ 9017 h 10000"/>
              <a:gd name="connsiteX42" fmla="*/ 9539 w 10000"/>
              <a:gd name="connsiteY42" fmla="*/ 9331 h 10000"/>
              <a:gd name="connsiteX43" fmla="*/ 9529 w 10000"/>
              <a:gd name="connsiteY43" fmla="*/ 9650 h 10000"/>
              <a:gd name="connsiteX44" fmla="*/ 9517 w 10000"/>
              <a:gd name="connsiteY44" fmla="*/ 10000 h 10000"/>
              <a:gd name="connsiteX45" fmla="*/ 9993 w 10000"/>
              <a:gd name="connsiteY45" fmla="*/ 1869 h 10000"/>
              <a:gd name="connsiteX46" fmla="*/ 9993 w 10000"/>
              <a:gd name="connsiteY46" fmla="*/ 0 h 10000"/>
              <a:gd name="connsiteX0" fmla="*/ 9993 w 10000"/>
              <a:gd name="connsiteY0" fmla="*/ 0 h 10000"/>
              <a:gd name="connsiteX1" fmla="*/ 7 w 10000"/>
              <a:gd name="connsiteY1" fmla="*/ 22 h 10000"/>
              <a:gd name="connsiteX2" fmla="*/ 7 w 10000"/>
              <a:gd name="connsiteY2" fmla="*/ 5954 h 10000"/>
              <a:gd name="connsiteX3" fmla="*/ 8866 w 10000"/>
              <a:gd name="connsiteY3" fmla="*/ 5818 h 10000"/>
              <a:gd name="connsiteX4" fmla="*/ 8866 w 10000"/>
              <a:gd name="connsiteY4" fmla="*/ 5818 h 10000"/>
              <a:gd name="connsiteX5" fmla="*/ 8968 w 10000"/>
              <a:gd name="connsiteY5" fmla="*/ 5855 h 10000"/>
              <a:gd name="connsiteX6" fmla="*/ 9064 w 10000"/>
              <a:gd name="connsiteY6" fmla="*/ 5886 h 10000"/>
              <a:gd name="connsiteX7" fmla="*/ 9150 w 10000"/>
              <a:gd name="connsiteY7" fmla="*/ 5940 h 10000"/>
              <a:gd name="connsiteX8" fmla="*/ 9190 w 10000"/>
              <a:gd name="connsiteY8" fmla="*/ 5977 h 10000"/>
              <a:gd name="connsiteX9" fmla="*/ 9228 w 10000"/>
              <a:gd name="connsiteY9" fmla="*/ 6014 h 10000"/>
              <a:gd name="connsiteX10" fmla="*/ 9264 w 10000"/>
              <a:gd name="connsiteY10" fmla="*/ 6051 h 10000"/>
              <a:gd name="connsiteX11" fmla="*/ 9297 w 10000"/>
              <a:gd name="connsiteY11" fmla="*/ 6105 h 10000"/>
              <a:gd name="connsiteX12" fmla="*/ 9330 w 10000"/>
              <a:gd name="connsiteY12" fmla="*/ 6158 h 10000"/>
              <a:gd name="connsiteX13" fmla="*/ 9359 w 10000"/>
              <a:gd name="connsiteY13" fmla="*/ 6216 h 10000"/>
              <a:gd name="connsiteX14" fmla="*/ 9387 w 10000"/>
              <a:gd name="connsiteY14" fmla="*/ 6291 h 10000"/>
              <a:gd name="connsiteX15" fmla="*/ 9413 w 10000"/>
              <a:gd name="connsiteY15" fmla="*/ 6359 h 10000"/>
              <a:gd name="connsiteX16" fmla="*/ 9436 w 10000"/>
              <a:gd name="connsiteY16" fmla="*/ 6450 h 10000"/>
              <a:gd name="connsiteX17" fmla="*/ 9457 w 10000"/>
              <a:gd name="connsiteY17" fmla="*/ 6551 h 10000"/>
              <a:gd name="connsiteX18" fmla="*/ 9477 w 10000"/>
              <a:gd name="connsiteY18" fmla="*/ 6657 h 10000"/>
              <a:gd name="connsiteX19" fmla="*/ 9486 w 10000"/>
              <a:gd name="connsiteY19" fmla="*/ 6716 h 10000"/>
              <a:gd name="connsiteX20" fmla="*/ 9494 w 10000"/>
              <a:gd name="connsiteY20" fmla="*/ 6779 h 10000"/>
              <a:gd name="connsiteX21" fmla="*/ 9502 w 10000"/>
              <a:gd name="connsiteY21" fmla="*/ 6843 h 10000"/>
              <a:gd name="connsiteX22" fmla="*/ 9510 w 10000"/>
              <a:gd name="connsiteY22" fmla="*/ 6912 h 10000"/>
              <a:gd name="connsiteX23" fmla="*/ 9516 w 10000"/>
              <a:gd name="connsiteY23" fmla="*/ 6986 h 10000"/>
              <a:gd name="connsiteX24" fmla="*/ 9523 w 10000"/>
              <a:gd name="connsiteY24" fmla="*/ 7056 h 10000"/>
              <a:gd name="connsiteX25" fmla="*/ 9528 w 10000"/>
              <a:gd name="connsiteY25" fmla="*/ 7130 h 10000"/>
              <a:gd name="connsiteX26" fmla="*/ 9534 w 10000"/>
              <a:gd name="connsiteY26" fmla="*/ 7210 h 10000"/>
              <a:gd name="connsiteX27" fmla="*/ 9538 w 10000"/>
              <a:gd name="connsiteY27" fmla="*/ 7295 h 10000"/>
              <a:gd name="connsiteX28" fmla="*/ 9543 w 10000"/>
              <a:gd name="connsiteY28" fmla="*/ 7385 h 10000"/>
              <a:gd name="connsiteX29" fmla="*/ 9547 w 10000"/>
              <a:gd name="connsiteY29" fmla="*/ 7476 h 10000"/>
              <a:gd name="connsiteX30" fmla="*/ 9550 w 10000"/>
              <a:gd name="connsiteY30" fmla="*/ 7566 h 10000"/>
              <a:gd name="connsiteX31" fmla="*/ 9553 w 10000"/>
              <a:gd name="connsiteY31" fmla="*/ 7662 h 10000"/>
              <a:gd name="connsiteX32" fmla="*/ 9554 w 10000"/>
              <a:gd name="connsiteY32" fmla="*/ 7767 h 10000"/>
              <a:gd name="connsiteX33" fmla="*/ 9556 w 10000"/>
              <a:gd name="connsiteY33" fmla="*/ 7874 h 10000"/>
              <a:gd name="connsiteX34" fmla="*/ 9556 w 10000"/>
              <a:gd name="connsiteY34" fmla="*/ 7986 h 10000"/>
              <a:gd name="connsiteX35" fmla="*/ 9557 w 10000"/>
              <a:gd name="connsiteY35" fmla="*/ 8098 h 10000"/>
              <a:gd name="connsiteX36" fmla="*/ 9557 w 10000"/>
              <a:gd name="connsiteY36" fmla="*/ 8214 h 10000"/>
              <a:gd name="connsiteX37" fmla="*/ 9557 w 10000"/>
              <a:gd name="connsiteY37" fmla="*/ 8342 h 10000"/>
              <a:gd name="connsiteX38" fmla="*/ 9556 w 10000"/>
              <a:gd name="connsiteY38" fmla="*/ 8464 h 10000"/>
              <a:gd name="connsiteX39" fmla="*/ 9554 w 10000"/>
              <a:gd name="connsiteY39" fmla="*/ 8597 h 10000"/>
              <a:gd name="connsiteX40" fmla="*/ 9553 w 10000"/>
              <a:gd name="connsiteY40" fmla="*/ 8730 h 10000"/>
              <a:gd name="connsiteX41" fmla="*/ 9547 w 10000"/>
              <a:gd name="connsiteY41" fmla="*/ 9017 h 10000"/>
              <a:gd name="connsiteX42" fmla="*/ 9539 w 10000"/>
              <a:gd name="connsiteY42" fmla="*/ 9331 h 10000"/>
              <a:gd name="connsiteX43" fmla="*/ 9529 w 10000"/>
              <a:gd name="connsiteY43" fmla="*/ 9650 h 10000"/>
              <a:gd name="connsiteX44" fmla="*/ 9517 w 10000"/>
              <a:gd name="connsiteY44" fmla="*/ 10000 h 10000"/>
              <a:gd name="connsiteX45" fmla="*/ 9993 w 10000"/>
              <a:gd name="connsiteY45" fmla="*/ 1869 h 10000"/>
              <a:gd name="connsiteX46" fmla="*/ 9993 w 10000"/>
              <a:gd name="connsiteY46" fmla="*/ 0 h 10000"/>
              <a:gd name="connsiteX0" fmla="*/ 9993 w 10001"/>
              <a:gd name="connsiteY0" fmla="*/ 0 h 10000"/>
              <a:gd name="connsiteX1" fmla="*/ 7 w 10001"/>
              <a:gd name="connsiteY1" fmla="*/ 22 h 10000"/>
              <a:gd name="connsiteX2" fmla="*/ 7 w 10001"/>
              <a:gd name="connsiteY2" fmla="*/ 5954 h 10000"/>
              <a:gd name="connsiteX3" fmla="*/ 8866 w 10001"/>
              <a:gd name="connsiteY3" fmla="*/ 5818 h 10000"/>
              <a:gd name="connsiteX4" fmla="*/ 8866 w 10001"/>
              <a:gd name="connsiteY4" fmla="*/ 5818 h 10000"/>
              <a:gd name="connsiteX5" fmla="*/ 8968 w 10001"/>
              <a:gd name="connsiteY5" fmla="*/ 5855 h 10000"/>
              <a:gd name="connsiteX6" fmla="*/ 9064 w 10001"/>
              <a:gd name="connsiteY6" fmla="*/ 5886 h 10000"/>
              <a:gd name="connsiteX7" fmla="*/ 9150 w 10001"/>
              <a:gd name="connsiteY7" fmla="*/ 5940 h 10000"/>
              <a:gd name="connsiteX8" fmla="*/ 9190 w 10001"/>
              <a:gd name="connsiteY8" fmla="*/ 5977 h 10000"/>
              <a:gd name="connsiteX9" fmla="*/ 9228 w 10001"/>
              <a:gd name="connsiteY9" fmla="*/ 6014 h 10000"/>
              <a:gd name="connsiteX10" fmla="*/ 9264 w 10001"/>
              <a:gd name="connsiteY10" fmla="*/ 6051 h 10000"/>
              <a:gd name="connsiteX11" fmla="*/ 9297 w 10001"/>
              <a:gd name="connsiteY11" fmla="*/ 6105 h 10000"/>
              <a:gd name="connsiteX12" fmla="*/ 9330 w 10001"/>
              <a:gd name="connsiteY12" fmla="*/ 6158 h 10000"/>
              <a:gd name="connsiteX13" fmla="*/ 9359 w 10001"/>
              <a:gd name="connsiteY13" fmla="*/ 6216 h 10000"/>
              <a:gd name="connsiteX14" fmla="*/ 9387 w 10001"/>
              <a:gd name="connsiteY14" fmla="*/ 6291 h 10000"/>
              <a:gd name="connsiteX15" fmla="*/ 9413 w 10001"/>
              <a:gd name="connsiteY15" fmla="*/ 6359 h 10000"/>
              <a:gd name="connsiteX16" fmla="*/ 9436 w 10001"/>
              <a:gd name="connsiteY16" fmla="*/ 6450 h 10000"/>
              <a:gd name="connsiteX17" fmla="*/ 9457 w 10001"/>
              <a:gd name="connsiteY17" fmla="*/ 6551 h 10000"/>
              <a:gd name="connsiteX18" fmla="*/ 9477 w 10001"/>
              <a:gd name="connsiteY18" fmla="*/ 6657 h 10000"/>
              <a:gd name="connsiteX19" fmla="*/ 9486 w 10001"/>
              <a:gd name="connsiteY19" fmla="*/ 6716 h 10000"/>
              <a:gd name="connsiteX20" fmla="*/ 9494 w 10001"/>
              <a:gd name="connsiteY20" fmla="*/ 6779 h 10000"/>
              <a:gd name="connsiteX21" fmla="*/ 9502 w 10001"/>
              <a:gd name="connsiteY21" fmla="*/ 6843 h 10000"/>
              <a:gd name="connsiteX22" fmla="*/ 9510 w 10001"/>
              <a:gd name="connsiteY22" fmla="*/ 6912 h 10000"/>
              <a:gd name="connsiteX23" fmla="*/ 9516 w 10001"/>
              <a:gd name="connsiteY23" fmla="*/ 6986 h 10000"/>
              <a:gd name="connsiteX24" fmla="*/ 9523 w 10001"/>
              <a:gd name="connsiteY24" fmla="*/ 7056 h 10000"/>
              <a:gd name="connsiteX25" fmla="*/ 9528 w 10001"/>
              <a:gd name="connsiteY25" fmla="*/ 7130 h 10000"/>
              <a:gd name="connsiteX26" fmla="*/ 9534 w 10001"/>
              <a:gd name="connsiteY26" fmla="*/ 7210 h 10000"/>
              <a:gd name="connsiteX27" fmla="*/ 9538 w 10001"/>
              <a:gd name="connsiteY27" fmla="*/ 7295 h 10000"/>
              <a:gd name="connsiteX28" fmla="*/ 9543 w 10001"/>
              <a:gd name="connsiteY28" fmla="*/ 7385 h 10000"/>
              <a:gd name="connsiteX29" fmla="*/ 9547 w 10001"/>
              <a:gd name="connsiteY29" fmla="*/ 7476 h 10000"/>
              <a:gd name="connsiteX30" fmla="*/ 9550 w 10001"/>
              <a:gd name="connsiteY30" fmla="*/ 7566 h 10000"/>
              <a:gd name="connsiteX31" fmla="*/ 9553 w 10001"/>
              <a:gd name="connsiteY31" fmla="*/ 7662 h 10000"/>
              <a:gd name="connsiteX32" fmla="*/ 9554 w 10001"/>
              <a:gd name="connsiteY32" fmla="*/ 7767 h 10000"/>
              <a:gd name="connsiteX33" fmla="*/ 9556 w 10001"/>
              <a:gd name="connsiteY33" fmla="*/ 7874 h 10000"/>
              <a:gd name="connsiteX34" fmla="*/ 9556 w 10001"/>
              <a:gd name="connsiteY34" fmla="*/ 7986 h 10000"/>
              <a:gd name="connsiteX35" fmla="*/ 9557 w 10001"/>
              <a:gd name="connsiteY35" fmla="*/ 8098 h 10000"/>
              <a:gd name="connsiteX36" fmla="*/ 9557 w 10001"/>
              <a:gd name="connsiteY36" fmla="*/ 8214 h 10000"/>
              <a:gd name="connsiteX37" fmla="*/ 9557 w 10001"/>
              <a:gd name="connsiteY37" fmla="*/ 8342 h 10000"/>
              <a:gd name="connsiteX38" fmla="*/ 9556 w 10001"/>
              <a:gd name="connsiteY38" fmla="*/ 8464 h 10000"/>
              <a:gd name="connsiteX39" fmla="*/ 9554 w 10001"/>
              <a:gd name="connsiteY39" fmla="*/ 8597 h 10000"/>
              <a:gd name="connsiteX40" fmla="*/ 9553 w 10001"/>
              <a:gd name="connsiteY40" fmla="*/ 8730 h 10000"/>
              <a:gd name="connsiteX41" fmla="*/ 9547 w 10001"/>
              <a:gd name="connsiteY41" fmla="*/ 9017 h 10000"/>
              <a:gd name="connsiteX42" fmla="*/ 9539 w 10001"/>
              <a:gd name="connsiteY42" fmla="*/ 9331 h 10000"/>
              <a:gd name="connsiteX43" fmla="*/ 9529 w 10001"/>
              <a:gd name="connsiteY43" fmla="*/ 9650 h 10000"/>
              <a:gd name="connsiteX44" fmla="*/ 9517 w 10001"/>
              <a:gd name="connsiteY44" fmla="*/ 10000 h 10000"/>
              <a:gd name="connsiteX45" fmla="*/ 9993 w 10001"/>
              <a:gd name="connsiteY45" fmla="*/ 1869 h 10000"/>
              <a:gd name="connsiteX46" fmla="*/ 9993 w 10001"/>
              <a:gd name="connsiteY46" fmla="*/ 0 h 10000"/>
              <a:gd name="connsiteX0" fmla="*/ 9993 w 9997"/>
              <a:gd name="connsiteY0" fmla="*/ 0 h 10000"/>
              <a:gd name="connsiteX1" fmla="*/ 7 w 9997"/>
              <a:gd name="connsiteY1" fmla="*/ 22 h 10000"/>
              <a:gd name="connsiteX2" fmla="*/ 7 w 9997"/>
              <a:gd name="connsiteY2" fmla="*/ 5954 h 10000"/>
              <a:gd name="connsiteX3" fmla="*/ 8866 w 9997"/>
              <a:gd name="connsiteY3" fmla="*/ 5818 h 10000"/>
              <a:gd name="connsiteX4" fmla="*/ 8866 w 9997"/>
              <a:gd name="connsiteY4" fmla="*/ 5818 h 10000"/>
              <a:gd name="connsiteX5" fmla="*/ 8968 w 9997"/>
              <a:gd name="connsiteY5" fmla="*/ 5855 h 10000"/>
              <a:gd name="connsiteX6" fmla="*/ 9064 w 9997"/>
              <a:gd name="connsiteY6" fmla="*/ 5886 h 10000"/>
              <a:gd name="connsiteX7" fmla="*/ 9150 w 9997"/>
              <a:gd name="connsiteY7" fmla="*/ 5940 h 10000"/>
              <a:gd name="connsiteX8" fmla="*/ 9190 w 9997"/>
              <a:gd name="connsiteY8" fmla="*/ 5977 h 10000"/>
              <a:gd name="connsiteX9" fmla="*/ 9228 w 9997"/>
              <a:gd name="connsiteY9" fmla="*/ 6014 h 10000"/>
              <a:gd name="connsiteX10" fmla="*/ 9264 w 9997"/>
              <a:gd name="connsiteY10" fmla="*/ 6051 h 10000"/>
              <a:gd name="connsiteX11" fmla="*/ 9297 w 9997"/>
              <a:gd name="connsiteY11" fmla="*/ 6105 h 10000"/>
              <a:gd name="connsiteX12" fmla="*/ 9330 w 9997"/>
              <a:gd name="connsiteY12" fmla="*/ 6158 h 10000"/>
              <a:gd name="connsiteX13" fmla="*/ 9359 w 9997"/>
              <a:gd name="connsiteY13" fmla="*/ 6216 h 10000"/>
              <a:gd name="connsiteX14" fmla="*/ 9387 w 9997"/>
              <a:gd name="connsiteY14" fmla="*/ 6291 h 10000"/>
              <a:gd name="connsiteX15" fmla="*/ 9413 w 9997"/>
              <a:gd name="connsiteY15" fmla="*/ 6359 h 10000"/>
              <a:gd name="connsiteX16" fmla="*/ 9436 w 9997"/>
              <a:gd name="connsiteY16" fmla="*/ 6450 h 10000"/>
              <a:gd name="connsiteX17" fmla="*/ 9457 w 9997"/>
              <a:gd name="connsiteY17" fmla="*/ 6551 h 10000"/>
              <a:gd name="connsiteX18" fmla="*/ 9477 w 9997"/>
              <a:gd name="connsiteY18" fmla="*/ 6657 h 10000"/>
              <a:gd name="connsiteX19" fmla="*/ 9486 w 9997"/>
              <a:gd name="connsiteY19" fmla="*/ 6716 h 10000"/>
              <a:gd name="connsiteX20" fmla="*/ 9494 w 9997"/>
              <a:gd name="connsiteY20" fmla="*/ 6779 h 10000"/>
              <a:gd name="connsiteX21" fmla="*/ 9502 w 9997"/>
              <a:gd name="connsiteY21" fmla="*/ 6843 h 10000"/>
              <a:gd name="connsiteX22" fmla="*/ 9510 w 9997"/>
              <a:gd name="connsiteY22" fmla="*/ 6912 h 10000"/>
              <a:gd name="connsiteX23" fmla="*/ 9516 w 9997"/>
              <a:gd name="connsiteY23" fmla="*/ 6986 h 10000"/>
              <a:gd name="connsiteX24" fmla="*/ 9523 w 9997"/>
              <a:gd name="connsiteY24" fmla="*/ 7056 h 10000"/>
              <a:gd name="connsiteX25" fmla="*/ 9528 w 9997"/>
              <a:gd name="connsiteY25" fmla="*/ 7130 h 10000"/>
              <a:gd name="connsiteX26" fmla="*/ 9534 w 9997"/>
              <a:gd name="connsiteY26" fmla="*/ 7210 h 10000"/>
              <a:gd name="connsiteX27" fmla="*/ 9538 w 9997"/>
              <a:gd name="connsiteY27" fmla="*/ 7295 h 10000"/>
              <a:gd name="connsiteX28" fmla="*/ 9543 w 9997"/>
              <a:gd name="connsiteY28" fmla="*/ 7385 h 10000"/>
              <a:gd name="connsiteX29" fmla="*/ 9547 w 9997"/>
              <a:gd name="connsiteY29" fmla="*/ 7476 h 10000"/>
              <a:gd name="connsiteX30" fmla="*/ 9550 w 9997"/>
              <a:gd name="connsiteY30" fmla="*/ 7566 h 10000"/>
              <a:gd name="connsiteX31" fmla="*/ 9553 w 9997"/>
              <a:gd name="connsiteY31" fmla="*/ 7662 h 10000"/>
              <a:gd name="connsiteX32" fmla="*/ 9554 w 9997"/>
              <a:gd name="connsiteY32" fmla="*/ 7767 h 10000"/>
              <a:gd name="connsiteX33" fmla="*/ 9556 w 9997"/>
              <a:gd name="connsiteY33" fmla="*/ 7874 h 10000"/>
              <a:gd name="connsiteX34" fmla="*/ 9556 w 9997"/>
              <a:gd name="connsiteY34" fmla="*/ 7986 h 10000"/>
              <a:gd name="connsiteX35" fmla="*/ 9557 w 9997"/>
              <a:gd name="connsiteY35" fmla="*/ 8098 h 10000"/>
              <a:gd name="connsiteX36" fmla="*/ 9557 w 9997"/>
              <a:gd name="connsiteY36" fmla="*/ 8214 h 10000"/>
              <a:gd name="connsiteX37" fmla="*/ 9557 w 9997"/>
              <a:gd name="connsiteY37" fmla="*/ 8342 h 10000"/>
              <a:gd name="connsiteX38" fmla="*/ 9556 w 9997"/>
              <a:gd name="connsiteY38" fmla="*/ 8464 h 10000"/>
              <a:gd name="connsiteX39" fmla="*/ 9554 w 9997"/>
              <a:gd name="connsiteY39" fmla="*/ 8597 h 10000"/>
              <a:gd name="connsiteX40" fmla="*/ 9553 w 9997"/>
              <a:gd name="connsiteY40" fmla="*/ 8730 h 10000"/>
              <a:gd name="connsiteX41" fmla="*/ 9547 w 9997"/>
              <a:gd name="connsiteY41" fmla="*/ 9017 h 10000"/>
              <a:gd name="connsiteX42" fmla="*/ 9539 w 9997"/>
              <a:gd name="connsiteY42" fmla="*/ 9331 h 10000"/>
              <a:gd name="connsiteX43" fmla="*/ 9529 w 9997"/>
              <a:gd name="connsiteY43" fmla="*/ 9650 h 10000"/>
              <a:gd name="connsiteX44" fmla="*/ 9517 w 9997"/>
              <a:gd name="connsiteY44" fmla="*/ 10000 h 10000"/>
              <a:gd name="connsiteX45" fmla="*/ 9993 w 9997"/>
              <a:gd name="connsiteY45" fmla="*/ 1869 h 10000"/>
              <a:gd name="connsiteX46" fmla="*/ 9993 w 9997"/>
              <a:gd name="connsiteY46" fmla="*/ 0 h 10000"/>
              <a:gd name="connsiteX0" fmla="*/ 9996 w 9996"/>
              <a:gd name="connsiteY0" fmla="*/ 0 h 10000"/>
              <a:gd name="connsiteX1" fmla="*/ 7 w 9996"/>
              <a:gd name="connsiteY1" fmla="*/ 22 h 10000"/>
              <a:gd name="connsiteX2" fmla="*/ 7 w 9996"/>
              <a:gd name="connsiteY2" fmla="*/ 5954 h 10000"/>
              <a:gd name="connsiteX3" fmla="*/ 8869 w 9996"/>
              <a:gd name="connsiteY3" fmla="*/ 5818 h 10000"/>
              <a:gd name="connsiteX4" fmla="*/ 8869 w 9996"/>
              <a:gd name="connsiteY4" fmla="*/ 5818 h 10000"/>
              <a:gd name="connsiteX5" fmla="*/ 8971 w 9996"/>
              <a:gd name="connsiteY5" fmla="*/ 5855 h 10000"/>
              <a:gd name="connsiteX6" fmla="*/ 9067 w 9996"/>
              <a:gd name="connsiteY6" fmla="*/ 5886 h 10000"/>
              <a:gd name="connsiteX7" fmla="*/ 9153 w 9996"/>
              <a:gd name="connsiteY7" fmla="*/ 5940 h 10000"/>
              <a:gd name="connsiteX8" fmla="*/ 9193 w 9996"/>
              <a:gd name="connsiteY8" fmla="*/ 5977 h 10000"/>
              <a:gd name="connsiteX9" fmla="*/ 9231 w 9996"/>
              <a:gd name="connsiteY9" fmla="*/ 6014 h 10000"/>
              <a:gd name="connsiteX10" fmla="*/ 9267 w 9996"/>
              <a:gd name="connsiteY10" fmla="*/ 6051 h 10000"/>
              <a:gd name="connsiteX11" fmla="*/ 9300 w 9996"/>
              <a:gd name="connsiteY11" fmla="*/ 6105 h 10000"/>
              <a:gd name="connsiteX12" fmla="*/ 9333 w 9996"/>
              <a:gd name="connsiteY12" fmla="*/ 6158 h 10000"/>
              <a:gd name="connsiteX13" fmla="*/ 9362 w 9996"/>
              <a:gd name="connsiteY13" fmla="*/ 6216 h 10000"/>
              <a:gd name="connsiteX14" fmla="*/ 9390 w 9996"/>
              <a:gd name="connsiteY14" fmla="*/ 6291 h 10000"/>
              <a:gd name="connsiteX15" fmla="*/ 9416 w 9996"/>
              <a:gd name="connsiteY15" fmla="*/ 6359 h 10000"/>
              <a:gd name="connsiteX16" fmla="*/ 9439 w 9996"/>
              <a:gd name="connsiteY16" fmla="*/ 6450 h 10000"/>
              <a:gd name="connsiteX17" fmla="*/ 9460 w 9996"/>
              <a:gd name="connsiteY17" fmla="*/ 6551 h 10000"/>
              <a:gd name="connsiteX18" fmla="*/ 9480 w 9996"/>
              <a:gd name="connsiteY18" fmla="*/ 6657 h 10000"/>
              <a:gd name="connsiteX19" fmla="*/ 9489 w 9996"/>
              <a:gd name="connsiteY19" fmla="*/ 6716 h 10000"/>
              <a:gd name="connsiteX20" fmla="*/ 9497 w 9996"/>
              <a:gd name="connsiteY20" fmla="*/ 6779 h 10000"/>
              <a:gd name="connsiteX21" fmla="*/ 9505 w 9996"/>
              <a:gd name="connsiteY21" fmla="*/ 6843 h 10000"/>
              <a:gd name="connsiteX22" fmla="*/ 9513 w 9996"/>
              <a:gd name="connsiteY22" fmla="*/ 6912 h 10000"/>
              <a:gd name="connsiteX23" fmla="*/ 9519 w 9996"/>
              <a:gd name="connsiteY23" fmla="*/ 6986 h 10000"/>
              <a:gd name="connsiteX24" fmla="*/ 9526 w 9996"/>
              <a:gd name="connsiteY24" fmla="*/ 7056 h 10000"/>
              <a:gd name="connsiteX25" fmla="*/ 9531 w 9996"/>
              <a:gd name="connsiteY25" fmla="*/ 7130 h 10000"/>
              <a:gd name="connsiteX26" fmla="*/ 9537 w 9996"/>
              <a:gd name="connsiteY26" fmla="*/ 7210 h 10000"/>
              <a:gd name="connsiteX27" fmla="*/ 9541 w 9996"/>
              <a:gd name="connsiteY27" fmla="*/ 7295 h 10000"/>
              <a:gd name="connsiteX28" fmla="*/ 9546 w 9996"/>
              <a:gd name="connsiteY28" fmla="*/ 7385 h 10000"/>
              <a:gd name="connsiteX29" fmla="*/ 9550 w 9996"/>
              <a:gd name="connsiteY29" fmla="*/ 7476 h 10000"/>
              <a:gd name="connsiteX30" fmla="*/ 9553 w 9996"/>
              <a:gd name="connsiteY30" fmla="*/ 7566 h 10000"/>
              <a:gd name="connsiteX31" fmla="*/ 9556 w 9996"/>
              <a:gd name="connsiteY31" fmla="*/ 7662 h 10000"/>
              <a:gd name="connsiteX32" fmla="*/ 9557 w 9996"/>
              <a:gd name="connsiteY32" fmla="*/ 7767 h 10000"/>
              <a:gd name="connsiteX33" fmla="*/ 9559 w 9996"/>
              <a:gd name="connsiteY33" fmla="*/ 7874 h 10000"/>
              <a:gd name="connsiteX34" fmla="*/ 9559 w 9996"/>
              <a:gd name="connsiteY34" fmla="*/ 7986 h 10000"/>
              <a:gd name="connsiteX35" fmla="*/ 9560 w 9996"/>
              <a:gd name="connsiteY35" fmla="*/ 8098 h 10000"/>
              <a:gd name="connsiteX36" fmla="*/ 9560 w 9996"/>
              <a:gd name="connsiteY36" fmla="*/ 8214 h 10000"/>
              <a:gd name="connsiteX37" fmla="*/ 9560 w 9996"/>
              <a:gd name="connsiteY37" fmla="*/ 8342 h 10000"/>
              <a:gd name="connsiteX38" fmla="*/ 9559 w 9996"/>
              <a:gd name="connsiteY38" fmla="*/ 8464 h 10000"/>
              <a:gd name="connsiteX39" fmla="*/ 9557 w 9996"/>
              <a:gd name="connsiteY39" fmla="*/ 8597 h 10000"/>
              <a:gd name="connsiteX40" fmla="*/ 9556 w 9996"/>
              <a:gd name="connsiteY40" fmla="*/ 8730 h 10000"/>
              <a:gd name="connsiteX41" fmla="*/ 9550 w 9996"/>
              <a:gd name="connsiteY41" fmla="*/ 9017 h 10000"/>
              <a:gd name="connsiteX42" fmla="*/ 9542 w 9996"/>
              <a:gd name="connsiteY42" fmla="*/ 9331 h 10000"/>
              <a:gd name="connsiteX43" fmla="*/ 9532 w 9996"/>
              <a:gd name="connsiteY43" fmla="*/ 9650 h 10000"/>
              <a:gd name="connsiteX44" fmla="*/ 9520 w 9996"/>
              <a:gd name="connsiteY44" fmla="*/ 10000 h 10000"/>
              <a:gd name="connsiteX45" fmla="*/ 9996 w 9996"/>
              <a:gd name="connsiteY45" fmla="*/ 1869 h 10000"/>
              <a:gd name="connsiteX46" fmla="*/ 9996 w 9996"/>
              <a:gd name="connsiteY4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996" h="10000">
                <a:moveTo>
                  <a:pt x="9996" y="0"/>
                </a:moveTo>
                <a:lnTo>
                  <a:pt x="7" y="22"/>
                </a:lnTo>
                <a:cubicBezTo>
                  <a:pt x="14" y="2043"/>
                  <a:pt x="0" y="3933"/>
                  <a:pt x="7" y="5954"/>
                </a:cubicBezTo>
                <a:lnTo>
                  <a:pt x="8869" y="5818"/>
                </a:lnTo>
                <a:lnTo>
                  <a:pt x="8869" y="5818"/>
                </a:lnTo>
                <a:lnTo>
                  <a:pt x="8971" y="5855"/>
                </a:lnTo>
                <a:cubicBezTo>
                  <a:pt x="9003" y="5865"/>
                  <a:pt x="9035" y="5876"/>
                  <a:pt x="9067" y="5886"/>
                </a:cubicBezTo>
                <a:lnTo>
                  <a:pt x="9153" y="5940"/>
                </a:lnTo>
                <a:lnTo>
                  <a:pt x="9193" y="5977"/>
                </a:lnTo>
                <a:cubicBezTo>
                  <a:pt x="9206" y="5989"/>
                  <a:pt x="9218" y="6002"/>
                  <a:pt x="9231" y="6014"/>
                </a:cubicBezTo>
                <a:cubicBezTo>
                  <a:pt x="9243" y="6026"/>
                  <a:pt x="9255" y="6039"/>
                  <a:pt x="9267" y="6051"/>
                </a:cubicBezTo>
                <a:lnTo>
                  <a:pt x="9300" y="6105"/>
                </a:lnTo>
                <a:cubicBezTo>
                  <a:pt x="9311" y="6123"/>
                  <a:pt x="9322" y="6140"/>
                  <a:pt x="9333" y="6158"/>
                </a:cubicBezTo>
                <a:cubicBezTo>
                  <a:pt x="9343" y="6177"/>
                  <a:pt x="9352" y="6197"/>
                  <a:pt x="9362" y="6216"/>
                </a:cubicBezTo>
                <a:cubicBezTo>
                  <a:pt x="9371" y="6242"/>
                  <a:pt x="9381" y="6266"/>
                  <a:pt x="9390" y="6291"/>
                </a:cubicBezTo>
                <a:cubicBezTo>
                  <a:pt x="9399" y="6314"/>
                  <a:pt x="9407" y="6336"/>
                  <a:pt x="9416" y="6359"/>
                </a:cubicBezTo>
                <a:cubicBezTo>
                  <a:pt x="9424" y="6389"/>
                  <a:pt x="9431" y="6420"/>
                  <a:pt x="9439" y="6450"/>
                </a:cubicBezTo>
                <a:cubicBezTo>
                  <a:pt x="9446" y="6483"/>
                  <a:pt x="9453" y="6517"/>
                  <a:pt x="9460" y="6551"/>
                </a:cubicBezTo>
                <a:cubicBezTo>
                  <a:pt x="9467" y="6586"/>
                  <a:pt x="9473" y="6622"/>
                  <a:pt x="9480" y="6657"/>
                </a:cubicBezTo>
                <a:cubicBezTo>
                  <a:pt x="9483" y="6676"/>
                  <a:pt x="9486" y="6697"/>
                  <a:pt x="9489" y="6716"/>
                </a:cubicBezTo>
                <a:cubicBezTo>
                  <a:pt x="9492" y="6737"/>
                  <a:pt x="9494" y="6758"/>
                  <a:pt x="9497" y="6779"/>
                </a:cubicBezTo>
                <a:cubicBezTo>
                  <a:pt x="9500" y="6800"/>
                  <a:pt x="9503" y="6822"/>
                  <a:pt x="9505" y="6843"/>
                </a:cubicBezTo>
                <a:cubicBezTo>
                  <a:pt x="9507" y="6867"/>
                  <a:pt x="9510" y="6889"/>
                  <a:pt x="9513" y="6912"/>
                </a:cubicBezTo>
                <a:cubicBezTo>
                  <a:pt x="9515" y="6937"/>
                  <a:pt x="9517" y="6961"/>
                  <a:pt x="9519" y="6986"/>
                </a:cubicBezTo>
                <a:cubicBezTo>
                  <a:pt x="9522" y="7010"/>
                  <a:pt x="9523" y="7033"/>
                  <a:pt x="9526" y="7056"/>
                </a:cubicBezTo>
                <a:cubicBezTo>
                  <a:pt x="9528" y="7081"/>
                  <a:pt x="9529" y="7105"/>
                  <a:pt x="9531" y="7130"/>
                </a:cubicBezTo>
                <a:cubicBezTo>
                  <a:pt x="9533" y="7157"/>
                  <a:pt x="9535" y="7184"/>
                  <a:pt x="9537" y="7210"/>
                </a:cubicBezTo>
                <a:cubicBezTo>
                  <a:pt x="9539" y="7238"/>
                  <a:pt x="9539" y="7267"/>
                  <a:pt x="9541" y="7295"/>
                </a:cubicBezTo>
                <a:cubicBezTo>
                  <a:pt x="9542" y="7326"/>
                  <a:pt x="9544" y="7355"/>
                  <a:pt x="9546" y="7385"/>
                </a:cubicBezTo>
                <a:cubicBezTo>
                  <a:pt x="9547" y="7415"/>
                  <a:pt x="9548" y="7445"/>
                  <a:pt x="9550" y="7476"/>
                </a:cubicBezTo>
                <a:lnTo>
                  <a:pt x="9553" y="7566"/>
                </a:lnTo>
                <a:lnTo>
                  <a:pt x="9556" y="7662"/>
                </a:lnTo>
                <a:cubicBezTo>
                  <a:pt x="9556" y="7697"/>
                  <a:pt x="9557" y="7732"/>
                  <a:pt x="9557" y="7767"/>
                </a:cubicBezTo>
                <a:cubicBezTo>
                  <a:pt x="9558" y="7803"/>
                  <a:pt x="9558" y="7839"/>
                  <a:pt x="9559" y="7874"/>
                </a:cubicBezTo>
                <a:lnTo>
                  <a:pt x="9559" y="7986"/>
                </a:lnTo>
                <a:cubicBezTo>
                  <a:pt x="9560" y="8023"/>
                  <a:pt x="9560" y="8060"/>
                  <a:pt x="9560" y="8098"/>
                </a:cubicBezTo>
                <a:lnTo>
                  <a:pt x="9560" y="8214"/>
                </a:lnTo>
                <a:lnTo>
                  <a:pt x="9560" y="8342"/>
                </a:lnTo>
                <a:cubicBezTo>
                  <a:pt x="9560" y="8382"/>
                  <a:pt x="9559" y="8424"/>
                  <a:pt x="9559" y="8464"/>
                </a:cubicBezTo>
                <a:cubicBezTo>
                  <a:pt x="9558" y="8508"/>
                  <a:pt x="9558" y="8553"/>
                  <a:pt x="9557" y="8597"/>
                </a:cubicBezTo>
                <a:cubicBezTo>
                  <a:pt x="9557" y="8641"/>
                  <a:pt x="9556" y="8685"/>
                  <a:pt x="9556" y="8730"/>
                </a:cubicBezTo>
                <a:cubicBezTo>
                  <a:pt x="9554" y="8826"/>
                  <a:pt x="9552" y="8921"/>
                  <a:pt x="9550" y="9017"/>
                </a:cubicBezTo>
                <a:cubicBezTo>
                  <a:pt x="9547" y="9121"/>
                  <a:pt x="9544" y="9226"/>
                  <a:pt x="9542" y="9331"/>
                </a:cubicBezTo>
                <a:cubicBezTo>
                  <a:pt x="9539" y="9437"/>
                  <a:pt x="9536" y="9543"/>
                  <a:pt x="9532" y="9650"/>
                </a:cubicBezTo>
                <a:cubicBezTo>
                  <a:pt x="9528" y="9766"/>
                  <a:pt x="9524" y="9883"/>
                  <a:pt x="9520" y="10000"/>
                </a:cubicBezTo>
                <a:cubicBezTo>
                  <a:pt x="9679" y="7312"/>
                  <a:pt x="9757" y="5900"/>
                  <a:pt x="9996" y="1869"/>
                </a:cubicBezTo>
                <a:lnTo>
                  <a:pt x="999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AU">
              <a:solidFill>
                <a:srgbClr val="666666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>
          <a:xfrm>
            <a:off x="660400" y="1109668"/>
            <a:ext cx="10868269" cy="5126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59566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AU" sz="3000" dirty="0" smtClean="0">
          <a:solidFill>
            <a:srgbClr val="4BB3A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charset="0"/>
        </a:defRPr>
      </a:lvl9pPr>
    </p:titleStyle>
    <p:bodyStyle>
      <a:lvl1pPr marL="468000" indent="-360000" algn="l" rtl="0" eaLnBrk="1" fontAlgn="base" hangingPunct="1">
        <a:lnSpc>
          <a:spcPct val="100000"/>
        </a:lnSpc>
        <a:spcBef>
          <a:spcPts val="300"/>
        </a:spcBef>
        <a:spcAft>
          <a:spcPct val="0"/>
        </a:spcAft>
        <a:buClr>
          <a:schemeClr val="accent2"/>
        </a:buClr>
        <a:buFont typeface="Arial" pitchFamily="34" charset="0"/>
        <a:buChar char="•"/>
        <a:defRPr lang="en-US" sz="2000" b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828000" indent="-360000" algn="l" rtl="0" eaLnBrk="1" fontAlgn="base" hangingPunct="1">
        <a:lnSpc>
          <a:spcPct val="100000"/>
        </a:lnSpc>
        <a:spcBef>
          <a:spcPts val="300"/>
        </a:spcBef>
        <a:spcAft>
          <a:spcPct val="0"/>
        </a:spcAft>
        <a:buClr>
          <a:schemeClr val="accent2"/>
        </a:buClr>
        <a:buFont typeface="Arial" pitchFamily="34" charset="0"/>
        <a:buChar char="•"/>
        <a:defRPr lang="en-AU" sz="2000" dirty="0" smtClean="0">
          <a:solidFill>
            <a:srgbClr val="000000"/>
          </a:solidFill>
          <a:latin typeface="+mn-lt"/>
        </a:defRPr>
      </a:lvl2pPr>
      <a:lvl3pPr marL="1188000" indent="-360000" algn="l" rtl="0" eaLnBrk="1" fontAlgn="base" hangingPunct="1">
        <a:lnSpc>
          <a:spcPct val="100000"/>
        </a:lnSpc>
        <a:spcBef>
          <a:spcPts val="300"/>
        </a:spcBef>
        <a:spcAft>
          <a:spcPct val="0"/>
        </a:spcAft>
        <a:buClr>
          <a:schemeClr val="accent2"/>
        </a:buClr>
        <a:buSzPct val="100000"/>
        <a:buFont typeface="Arial" pitchFamily="34" charset="0"/>
        <a:buChar char="•"/>
        <a:defRPr lang="en-US" sz="2000" dirty="0" smtClean="0">
          <a:solidFill>
            <a:srgbClr val="000000"/>
          </a:solidFill>
          <a:latin typeface="+mn-lt"/>
        </a:defRPr>
      </a:lvl3pPr>
      <a:lvl4pPr marL="1548000" indent="-360000" algn="l" rtl="0" eaLnBrk="1" fontAlgn="base" hangingPunct="1">
        <a:lnSpc>
          <a:spcPct val="100000"/>
        </a:lnSpc>
        <a:spcBef>
          <a:spcPts val="300"/>
        </a:spcBef>
        <a:spcAft>
          <a:spcPct val="0"/>
        </a:spcAft>
        <a:buClr>
          <a:schemeClr val="bg2"/>
        </a:buClr>
        <a:buSzPct val="100000"/>
        <a:buFont typeface="Arial" pitchFamily="34" charset="0"/>
        <a:buChar char="•"/>
        <a:defRPr sz="2000">
          <a:solidFill>
            <a:srgbClr val="000000"/>
          </a:solidFill>
          <a:latin typeface="+mn-lt"/>
        </a:defRPr>
      </a:lvl4pPr>
      <a:lvl5pPr marL="1908000" indent="-360000" algn="l" rtl="0" eaLnBrk="1" fontAlgn="base" hangingPunct="1">
        <a:lnSpc>
          <a:spcPct val="100000"/>
        </a:lnSpc>
        <a:spcBef>
          <a:spcPts val="300"/>
        </a:spcBef>
        <a:spcAft>
          <a:spcPct val="0"/>
        </a:spcAft>
        <a:buClr>
          <a:schemeClr val="bg2"/>
        </a:buClr>
        <a:buSzPct val="100000"/>
        <a:buFont typeface="Arial" pitchFamily="34" charset="0"/>
        <a:buChar char="•"/>
        <a:defRPr sz="2000">
          <a:solidFill>
            <a:srgbClr val="000000"/>
          </a:solidFill>
          <a:latin typeface="+mn-lt"/>
        </a:defRPr>
      </a:lvl5pPr>
      <a:lvl6pPr marL="715963" indent="-174625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130000"/>
        <a:buFont typeface="Arial" pitchFamily="34" charset="0"/>
        <a:buChar char="•"/>
        <a:defRPr lang="en-AU" sz="2000" dirty="0" smtClean="0">
          <a:solidFill>
            <a:schemeClr val="accent6">
              <a:lumMod val="50000"/>
            </a:schemeClr>
          </a:solidFill>
          <a:latin typeface="+mn-lt"/>
        </a:defRPr>
      </a:lvl6pPr>
      <a:lvl7pPr marL="1482725" indent="-1952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–"/>
        <a:defRPr sz="1600">
          <a:solidFill>
            <a:schemeClr val="tx1"/>
          </a:solidFill>
          <a:latin typeface="+mn-lt"/>
        </a:defRPr>
      </a:lvl7pPr>
      <a:lvl8pPr marL="1939925" indent="-1952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–"/>
        <a:defRPr sz="1600">
          <a:solidFill>
            <a:schemeClr val="tx1"/>
          </a:solidFill>
          <a:latin typeface="+mn-lt"/>
        </a:defRPr>
      </a:lvl8pPr>
      <a:lvl9pPr marL="2397125" indent="-1952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9" name="Text Box 45"/>
          <p:cNvSpPr txBox="1">
            <a:spLocks noChangeArrowheads="1"/>
          </p:cNvSpPr>
          <p:nvPr/>
        </p:nvSpPr>
        <p:spPr bwMode="auto">
          <a:xfrm>
            <a:off x="9654590" y="6631007"/>
            <a:ext cx="2499322" cy="251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957" tIns="48478" rIns="96957" bIns="48478">
            <a:spAutoFit/>
          </a:bodyPr>
          <a:lstStyle>
            <a:lvl1pPr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484188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969963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54150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36750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939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511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3083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7655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fontAlgn="base">
              <a:spcAft>
                <a:spcPct val="0"/>
              </a:spcAft>
            </a:pPr>
            <a:r>
              <a:rPr lang="en-US" sz="1000" smtClean="0">
                <a:solidFill>
                  <a:srgbClr val="080808"/>
                </a:solidFill>
              </a:rPr>
              <a:t>All Rights Reserved, Juran Institute, Inc. </a:t>
            </a:r>
          </a:p>
        </p:txBody>
      </p:sp>
      <p:sp>
        <p:nvSpPr>
          <p:cNvPr id="16478" name="Rectangle 9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296" y="6635750"/>
            <a:ext cx="386503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t" anchorCtr="0" compatLnSpc="1">
            <a:prstTxWarp prst="textNoShape">
              <a:avLst/>
            </a:prstTxWarp>
          </a:bodyPr>
          <a:lstStyle>
            <a:lvl1pPr algn="l" defTabSz="969963" eaLnBrk="0" hangingPunct="0">
              <a:spcBef>
                <a:spcPct val="0"/>
              </a:spcBef>
              <a:buClr>
                <a:srgbClr val="FFFFFF"/>
              </a:buClr>
              <a:buSzPct val="90000"/>
              <a:buFont typeface="Monotype Sorts" pitchFamily="2" charset="2"/>
              <a:buNone/>
              <a:defRPr sz="1000"/>
            </a:lvl1pPr>
          </a:lstStyle>
          <a:p>
            <a:pPr fontAlgn="base">
              <a:spcAft>
                <a:spcPct val="0"/>
              </a:spcAft>
            </a:pPr>
            <a:r>
              <a:rPr lang="en-US" smtClean="0">
                <a:solidFill>
                  <a:srgbClr val="080808"/>
                </a:solidFill>
              </a:rPr>
              <a:t>Cost of Poor Quality </a:t>
            </a:r>
            <a:fld id="{ACDEC583-0067-43BA-B27A-0B2CB4E26922}" type="slidenum">
              <a:rPr lang="en-US" smtClean="0">
                <a:solidFill>
                  <a:srgbClr val="080808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r>
              <a:rPr lang="en-US" smtClean="0">
                <a:solidFill>
                  <a:srgbClr val="080808"/>
                </a:solidFill>
              </a:rPr>
              <a:t> .PPT</a:t>
            </a:r>
          </a:p>
        </p:txBody>
      </p:sp>
      <p:sp>
        <p:nvSpPr>
          <p:cNvPr id="16411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6929" y="1271588"/>
            <a:ext cx="11578167" cy="517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16500" name="Picture 116" descr="bottomba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3694"/>
            <a:ext cx="12192000" cy="7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01" name="Picture 117" descr="midtoo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52388"/>
            <a:ext cx="12189884" cy="476250"/>
          </a:xfrm>
          <a:prstGeom prst="rect">
            <a:avLst/>
          </a:prstGeom>
          <a:noFill/>
          <a:effectLst>
            <a:outerShdw dist="28398" dir="3806097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9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4246" y="0"/>
            <a:ext cx="12187767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5765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8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193" r:id="rId9"/>
    <p:sldLayoutId id="2147484194" r:id="rId10"/>
    <p:sldLayoutId id="2147484195" r:id="rId11"/>
    <p:sldLayoutId id="2147484196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1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4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497" grpId="0"/>
    </p:bldLst>
  </p:timing>
  <p:hf sldNum="0" hdr="0" dt="0"/>
  <p:txStyles>
    <p:titleStyle>
      <a:lvl1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+mj-lt"/>
          <a:ea typeface="+mj-ea"/>
          <a:cs typeface="+mj-cs"/>
        </a:defRPr>
      </a:lvl1pPr>
      <a:lvl2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2pPr>
      <a:lvl3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3pPr>
      <a:lvl4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4pPr>
      <a:lvl5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5pPr>
      <a:lvl6pPr marL="4572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6pPr>
      <a:lvl7pPr marL="9144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7pPr>
      <a:lvl8pPr marL="13716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8pPr>
      <a:lvl9pPr marL="18288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9pPr>
    </p:titleStyle>
    <p:bodyStyle>
      <a:lvl1pPr algn="l" defTabSz="969963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folHlink"/>
          </a:solidFill>
          <a:latin typeface="+mn-lt"/>
          <a:ea typeface="+mn-ea"/>
          <a:cs typeface="+mn-cs"/>
        </a:defRPr>
      </a:lvl1pPr>
      <a:lvl2pPr marL="484188" indent="-241300" algn="l" defTabSz="969963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folHlink"/>
          </a:solidFill>
          <a:latin typeface="+mn-lt"/>
          <a:cs typeface="+mn-cs"/>
        </a:defRPr>
      </a:lvl2pPr>
      <a:lvl3pPr marL="849313" indent="-244475" algn="l" defTabSz="969963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200">
          <a:solidFill>
            <a:schemeClr val="folHlink"/>
          </a:solidFill>
          <a:latin typeface="+mn-lt"/>
          <a:cs typeface="+mn-cs"/>
        </a:defRPr>
      </a:lvl3pPr>
      <a:lvl4pPr marL="1212850" indent="-242888" algn="l" defTabSz="969963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2000">
          <a:solidFill>
            <a:schemeClr val="folHlink"/>
          </a:solidFill>
          <a:latin typeface="+mn-lt"/>
          <a:cs typeface="+mn-cs"/>
        </a:defRPr>
      </a:lvl4pPr>
      <a:lvl5pPr marL="21828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5pPr>
      <a:lvl6pPr marL="26400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6pPr>
      <a:lvl7pPr marL="30972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7pPr>
      <a:lvl8pPr marL="35544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8pPr>
      <a:lvl9pPr marL="40116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9" name="Text Box 45"/>
          <p:cNvSpPr txBox="1">
            <a:spLocks noChangeArrowheads="1"/>
          </p:cNvSpPr>
          <p:nvPr/>
        </p:nvSpPr>
        <p:spPr bwMode="auto">
          <a:xfrm>
            <a:off x="9654587" y="6631003"/>
            <a:ext cx="2499322" cy="251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957" tIns="48478" rIns="96957" bIns="48478">
            <a:spAutoFit/>
          </a:bodyPr>
          <a:lstStyle>
            <a:lvl1pPr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484188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969963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54150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36750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939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511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3083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7655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fontAlgn="base">
              <a:spcAft>
                <a:spcPct val="0"/>
              </a:spcAft>
            </a:pPr>
            <a:r>
              <a:rPr lang="en-US" sz="1000" smtClean="0">
                <a:solidFill>
                  <a:srgbClr val="080808"/>
                </a:solidFill>
              </a:rPr>
              <a:t>All Rights Reserved, Juran Institute, Inc. </a:t>
            </a:r>
          </a:p>
        </p:txBody>
      </p:sp>
      <p:sp>
        <p:nvSpPr>
          <p:cNvPr id="16478" name="Rectangle 9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294" y="6635750"/>
            <a:ext cx="386503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t" anchorCtr="0" compatLnSpc="1">
            <a:prstTxWarp prst="textNoShape">
              <a:avLst/>
            </a:prstTxWarp>
          </a:bodyPr>
          <a:lstStyle>
            <a:lvl1pPr algn="l" defTabSz="969963" eaLnBrk="0" hangingPunct="0">
              <a:spcBef>
                <a:spcPct val="0"/>
              </a:spcBef>
              <a:buClr>
                <a:srgbClr val="FFFFFF"/>
              </a:buClr>
              <a:buSzPct val="90000"/>
              <a:buFont typeface="Monotype Sorts" pitchFamily="2" charset="2"/>
              <a:buNone/>
              <a:defRPr sz="1000"/>
            </a:lvl1pPr>
          </a:lstStyle>
          <a:p>
            <a:pPr fontAlgn="base">
              <a:spcAft>
                <a:spcPct val="0"/>
              </a:spcAft>
            </a:pPr>
            <a:r>
              <a:rPr lang="en-US" smtClean="0">
                <a:solidFill>
                  <a:srgbClr val="080808"/>
                </a:solidFill>
              </a:rPr>
              <a:t>Cost of Poor Quality </a:t>
            </a:r>
            <a:fld id="{ACDEC583-0067-43BA-B27A-0B2CB4E26922}" type="slidenum">
              <a:rPr lang="en-US" smtClean="0">
                <a:solidFill>
                  <a:srgbClr val="080808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r>
              <a:rPr lang="en-US" smtClean="0">
                <a:solidFill>
                  <a:srgbClr val="080808"/>
                </a:solidFill>
              </a:rPr>
              <a:t> .PPT</a:t>
            </a:r>
          </a:p>
        </p:txBody>
      </p:sp>
      <p:sp>
        <p:nvSpPr>
          <p:cNvPr id="16411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6927" y="1271588"/>
            <a:ext cx="11578167" cy="517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16500" name="Picture 116" descr="bottomba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3690"/>
            <a:ext cx="12192000" cy="7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01" name="Picture 117" descr="midtoo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52388"/>
            <a:ext cx="12189884" cy="476250"/>
          </a:xfrm>
          <a:prstGeom prst="rect">
            <a:avLst/>
          </a:prstGeom>
          <a:noFill/>
          <a:effectLst>
            <a:outerShdw dist="28398" dir="3806097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9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4243" y="0"/>
            <a:ext cx="12187767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5787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8" r:id="rId1"/>
    <p:sldLayoutId id="2147484199" r:id="rId2"/>
    <p:sldLayoutId id="2147484200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06" r:id="rId9"/>
    <p:sldLayoutId id="2147484207" r:id="rId10"/>
    <p:sldLayoutId id="2147484208" r:id="rId11"/>
    <p:sldLayoutId id="2147484209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1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4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497" grpId="0"/>
    </p:bldLst>
  </p:timing>
  <p:hf sldNum="0" hdr="0" dt="0"/>
  <p:txStyles>
    <p:titleStyle>
      <a:lvl1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+mj-lt"/>
          <a:ea typeface="+mj-ea"/>
          <a:cs typeface="+mj-cs"/>
        </a:defRPr>
      </a:lvl1pPr>
      <a:lvl2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2pPr>
      <a:lvl3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3pPr>
      <a:lvl4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4pPr>
      <a:lvl5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5pPr>
      <a:lvl6pPr marL="4572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6pPr>
      <a:lvl7pPr marL="9144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7pPr>
      <a:lvl8pPr marL="13716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8pPr>
      <a:lvl9pPr marL="18288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9pPr>
    </p:titleStyle>
    <p:bodyStyle>
      <a:lvl1pPr algn="l" defTabSz="969963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folHlink"/>
          </a:solidFill>
          <a:latin typeface="+mn-lt"/>
          <a:ea typeface="+mn-ea"/>
          <a:cs typeface="+mn-cs"/>
        </a:defRPr>
      </a:lvl1pPr>
      <a:lvl2pPr marL="484188" indent="-241300" algn="l" defTabSz="969963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folHlink"/>
          </a:solidFill>
          <a:latin typeface="+mn-lt"/>
          <a:cs typeface="+mn-cs"/>
        </a:defRPr>
      </a:lvl2pPr>
      <a:lvl3pPr marL="849313" indent="-244475" algn="l" defTabSz="969963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200">
          <a:solidFill>
            <a:schemeClr val="folHlink"/>
          </a:solidFill>
          <a:latin typeface="+mn-lt"/>
          <a:cs typeface="+mn-cs"/>
        </a:defRPr>
      </a:lvl3pPr>
      <a:lvl4pPr marL="1212850" indent="-242888" algn="l" defTabSz="969963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2000">
          <a:solidFill>
            <a:schemeClr val="folHlink"/>
          </a:solidFill>
          <a:latin typeface="+mn-lt"/>
          <a:cs typeface="+mn-cs"/>
        </a:defRPr>
      </a:lvl4pPr>
      <a:lvl5pPr marL="21828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5pPr>
      <a:lvl6pPr marL="26400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6pPr>
      <a:lvl7pPr marL="30972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7pPr>
      <a:lvl8pPr marL="35544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8pPr>
      <a:lvl9pPr marL="40116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9" name="Text Box 45"/>
          <p:cNvSpPr txBox="1">
            <a:spLocks noChangeArrowheads="1"/>
          </p:cNvSpPr>
          <p:nvPr/>
        </p:nvSpPr>
        <p:spPr bwMode="auto">
          <a:xfrm>
            <a:off x="9654583" y="6630997"/>
            <a:ext cx="2499322" cy="251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957" tIns="48478" rIns="96957" bIns="48478">
            <a:spAutoFit/>
          </a:bodyPr>
          <a:lstStyle>
            <a:lvl1pPr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484188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969963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54150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36750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939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511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3083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7655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fontAlgn="base">
              <a:spcAft>
                <a:spcPct val="0"/>
              </a:spcAft>
            </a:pPr>
            <a:r>
              <a:rPr lang="en-US" sz="1000" smtClean="0">
                <a:solidFill>
                  <a:srgbClr val="080808"/>
                </a:solidFill>
              </a:rPr>
              <a:t>All Rights Reserved, Juran Institute, Inc. </a:t>
            </a:r>
          </a:p>
        </p:txBody>
      </p:sp>
      <p:sp>
        <p:nvSpPr>
          <p:cNvPr id="16478" name="Rectangle 9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290" y="6635750"/>
            <a:ext cx="386503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t" anchorCtr="0" compatLnSpc="1">
            <a:prstTxWarp prst="textNoShape">
              <a:avLst/>
            </a:prstTxWarp>
          </a:bodyPr>
          <a:lstStyle>
            <a:lvl1pPr algn="l" defTabSz="969963" eaLnBrk="0" hangingPunct="0">
              <a:spcBef>
                <a:spcPct val="0"/>
              </a:spcBef>
              <a:buClr>
                <a:srgbClr val="FFFFFF"/>
              </a:buClr>
              <a:buSzPct val="90000"/>
              <a:buFont typeface="Monotype Sorts" pitchFamily="2" charset="2"/>
              <a:buNone/>
              <a:defRPr sz="1000"/>
            </a:lvl1pPr>
          </a:lstStyle>
          <a:p>
            <a:pPr fontAlgn="base">
              <a:spcAft>
                <a:spcPct val="0"/>
              </a:spcAft>
            </a:pPr>
            <a:r>
              <a:rPr lang="en-US" smtClean="0">
                <a:solidFill>
                  <a:srgbClr val="080808"/>
                </a:solidFill>
              </a:rPr>
              <a:t>Cost of Poor Quality </a:t>
            </a:r>
            <a:fld id="{ACDEC583-0067-43BA-B27A-0B2CB4E26922}" type="slidenum">
              <a:rPr lang="en-US" smtClean="0">
                <a:solidFill>
                  <a:srgbClr val="080808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r>
              <a:rPr lang="en-US" smtClean="0">
                <a:solidFill>
                  <a:srgbClr val="080808"/>
                </a:solidFill>
              </a:rPr>
              <a:t> .PPT</a:t>
            </a:r>
          </a:p>
        </p:txBody>
      </p:sp>
      <p:sp>
        <p:nvSpPr>
          <p:cNvPr id="16411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6923" y="1271588"/>
            <a:ext cx="11578167" cy="517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16500" name="Picture 116" descr="bottomba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3684"/>
            <a:ext cx="12192000" cy="7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01" name="Picture 117" descr="midtoo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52388"/>
            <a:ext cx="12189884" cy="476250"/>
          </a:xfrm>
          <a:prstGeom prst="rect">
            <a:avLst/>
          </a:prstGeom>
          <a:noFill/>
          <a:effectLst>
            <a:outerShdw dist="28398" dir="3806097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9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4239" y="0"/>
            <a:ext cx="12187767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3888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1" r:id="rId1"/>
    <p:sldLayoutId id="2147484212" r:id="rId2"/>
    <p:sldLayoutId id="2147484213" r:id="rId3"/>
    <p:sldLayoutId id="2147484214" r:id="rId4"/>
    <p:sldLayoutId id="2147484215" r:id="rId5"/>
    <p:sldLayoutId id="2147484216" r:id="rId6"/>
    <p:sldLayoutId id="2147484217" r:id="rId7"/>
    <p:sldLayoutId id="2147484218" r:id="rId8"/>
    <p:sldLayoutId id="2147484219" r:id="rId9"/>
    <p:sldLayoutId id="2147484220" r:id="rId10"/>
    <p:sldLayoutId id="2147484221" r:id="rId11"/>
    <p:sldLayoutId id="2147484222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1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4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497" grpId="0"/>
    </p:bldLst>
  </p:timing>
  <p:hf sldNum="0" hdr="0" dt="0"/>
  <p:txStyles>
    <p:titleStyle>
      <a:lvl1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+mj-lt"/>
          <a:ea typeface="+mj-ea"/>
          <a:cs typeface="+mj-cs"/>
        </a:defRPr>
      </a:lvl1pPr>
      <a:lvl2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2pPr>
      <a:lvl3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3pPr>
      <a:lvl4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4pPr>
      <a:lvl5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5pPr>
      <a:lvl6pPr marL="4572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6pPr>
      <a:lvl7pPr marL="9144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7pPr>
      <a:lvl8pPr marL="13716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8pPr>
      <a:lvl9pPr marL="18288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9pPr>
    </p:titleStyle>
    <p:bodyStyle>
      <a:lvl1pPr algn="l" defTabSz="969963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folHlink"/>
          </a:solidFill>
          <a:latin typeface="+mn-lt"/>
          <a:ea typeface="+mn-ea"/>
          <a:cs typeface="+mn-cs"/>
        </a:defRPr>
      </a:lvl1pPr>
      <a:lvl2pPr marL="484188" indent="-241300" algn="l" defTabSz="969963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folHlink"/>
          </a:solidFill>
          <a:latin typeface="+mn-lt"/>
          <a:cs typeface="+mn-cs"/>
        </a:defRPr>
      </a:lvl2pPr>
      <a:lvl3pPr marL="849313" indent="-244475" algn="l" defTabSz="969963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200">
          <a:solidFill>
            <a:schemeClr val="folHlink"/>
          </a:solidFill>
          <a:latin typeface="+mn-lt"/>
          <a:cs typeface="+mn-cs"/>
        </a:defRPr>
      </a:lvl3pPr>
      <a:lvl4pPr marL="1212850" indent="-242888" algn="l" defTabSz="969963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2000">
          <a:solidFill>
            <a:schemeClr val="folHlink"/>
          </a:solidFill>
          <a:latin typeface="+mn-lt"/>
          <a:cs typeface="+mn-cs"/>
        </a:defRPr>
      </a:lvl4pPr>
      <a:lvl5pPr marL="21828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5pPr>
      <a:lvl6pPr marL="26400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6pPr>
      <a:lvl7pPr marL="30972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7pPr>
      <a:lvl8pPr marL="35544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8pPr>
      <a:lvl9pPr marL="40116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9" name="Text Box 45"/>
          <p:cNvSpPr txBox="1">
            <a:spLocks noChangeArrowheads="1"/>
          </p:cNvSpPr>
          <p:nvPr/>
        </p:nvSpPr>
        <p:spPr bwMode="auto">
          <a:xfrm>
            <a:off x="9654578" y="6630989"/>
            <a:ext cx="2499322" cy="251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6957" tIns="48478" rIns="96957" bIns="48478">
            <a:spAutoFit/>
          </a:bodyPr>
          <a:lstStyle>
            <a:lvl1pPr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484188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969963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454150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936750" algn="l" defTabSz="969963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3939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8511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3083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765550" defTabSz="9699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fontAlgn="base">
              <a:spcAft>
                <a:spcPct val="0"/>
              </a:spcAft>
            </a:pPr>
            <a:r>
              <a:rPr lang="en-US" sz="1000" smtClean="0">
                <a:solidFill>
                  <a:srgbClr val="080808"/>
                </a:solidFill>
              </a:rPr>
              <a:t>All Rights Reserved, Juran Institute, Inc. </a:t>
            </a:r>
          </a:p>
        </p:txBody>
      </p:sp>
      <p:sp>
        <p:nvSpPr>
          <p:cNvPr id="16478" name="Rectangle 9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285" y="6635750"/>
            <a:ext cx="386503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t" anchorCtr="0" compatLnSpc="1">
            <a:prstTxWarp prst="textNoShape">
              <a:avLst/>
            </a:prstTxWarp>
          </a:bodyPr>
          <a:lstStyle>
            <a:lvl1pPr algn="l" defTabSz="969963" eaLnBrk="0" hangingPunct="0">
              <a:spcBef>
                <a:spcPct val="0"/>
              </a:spcBef>
              <a:buClr>
                <a:srgbClr val="FFFFFF"/>
              </a:buClr>
              <a:buSzPct val="90000"/>
              <a:buFont typeface="Monotype Sorts" pitchFamily="2" charset="2"/>
              <a:buNone/>
              <a:defRPr sz="1000"/>
            </a:lvl1pPr>
          </a:lstStyle>
          <a:p>
            <a:pPr fontAlgn="base">
              <a:spcAft>
                <a:spcPct val="0"/>
              </a:spcAft>
            </a:pPr>
            <a:r>
              <a:rPr lang="en-US" smtClean="0">
                <a:solidFill>
                  <a:srgbClr val="080808"/>
                </a:solidFill>
              </a:rPr>
              <a:t>Cost of Poor Quality </a:t>
            </a:r>
            <a:fld id="{ACDEC583-0067-43BA-B27A-0B2CB4E26922}" type="slidenum">
              <a:rPr lang="en-US" smtClean="0">
                <a:solidFill>
                  <a:srgbClr val="080808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r>
              <a:rPr lang="en-US" smtClean="0">
                <a:solidFill>
                  <a:srgbClr val="080808"/>
                </a:solidFill>
              </a:rPr>
              <a:t> .PPT</a:t>
            </a:r>
          </a:p>
        </p:txBody>
      </p:sp>
      <p:sp>
        <p:nvSpPr>
          <p:cNvPr id="16411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6918" y="1271588"/>
            <a:ext cx="11578167" cy="517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16500" name="Picture 116" descr="bottomba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3676"/>
            <a:ext cx="12192000" cy="7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01" name="Picture 117" descr="midtool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2388"/>
            <a:ext cx="12189884" cy="476250"/>
          </a:xfrm>
          <a:prstGeom prst="rect">
            <a:avLst/>
          </a:prstGeom>
          <a:noFill/>
          <a:effectLst>
            <a:outerShdw dist="28398" dir="3806097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97" name="Rectangle 113"/>
          <p:cNvSpPr>
            <a:spLocks noGrp="1" noChangeArrowheads="1"/>
          </p:cNvSpPr>
          <p:nvPr>
            <p:ph type="title"/>
          </p:nvPr>
        </p:nvSpPr>
        <p:spPr bwMode="auto">
          <a:xfrm>
            <a:off x="4234" y="0"/>
            <a:ext cx="12187767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957" tIns="48478" rIns="96957" bIns="484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763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25" r:id="rId2"/>
    <p:sldLayoutId id="2147484226" r:id="rId3"/>
    <p:sldLayoutId id="2147484227" r:id="rId4"/>
    <p:sldLayoutId id="2147484228" r:id="rId5"/>
    <p:sldLayoutId id="2147484229" r:id="rId6"/>
    <p:sldLayoutId id="2147484230" r:id="rId7"/>
    <p:sldLayoutId id="2147484231" r:id="rId8"/>
    <p:sldLayoutId id="2147484232" r:id="rId9"/>
    <p:sldLayoutId id="2147484233" r:id="rId10"/>
    <p:sldLayoutId id="2147484234" r:id="rId11"/>
    <p:sldLayoutId id="2147484235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1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4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497" grpId="0"/>
    </p:bldLst>
  </p:timing>
  <p:hf sldNum="0" hdr="0" dt="0"/>
  <p:txStyles>
    <p:titleStyle>
      <a:lvl1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+mj-lt"/>
          <a:ea typeface="+mj-ea"/>
          <a:cs typeface="+mj-cs"/>
        </a:defRPr>
      </a:lvl1pPr>
      <a:lvl2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2pPr>
      <a:lvl3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3pPr>
      <a:lvl4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4pPr>
      <a:lvl5pPr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5pPr>
      <a:lvl6pPr marL="4572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6pPr>
      <a:lvl7pPr marL="9144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7pPr>
      <a:lvl8pPr marL="13716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8pPr>
      <a:lvl9pPr marL="1828800" algn="ctr" defTabSz="969963" rtl="0" fontAlgn="base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charset="0"/>
          <a:cs typeface="Arial" charset="0"/>
        </a:defRPr>
      </a:lvl9pPr>
    </p:titleStyle>
    <p:bodyStyle>
      <a:lvl1pPr algn="l" defTabSz="969963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folHlink"/>
          </a:solidFill>
          <a:latin typeface="+mn-lt"/>
          <a:ea typeface="+mn-ea"/>
          <a:cs typeface="+mn-cs"/>
        </a:defRPr>
      </a:lvl1pPr>
      <a:lvl2pPr marL="484188" indent="-241300" algn="l" defTabSz="969963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folHlink"/>
          </a:solidFill>
          <a:latin typeface="+mn-lt"/>
          <a:cs typeface="+mn-cs"/>
        </a:defRPr>
      </a:lvl2pPr>
      <a:lvl3pPr marL="849313" indent="-244475" algn="l" defTabSz="969963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200">
          <a:solidFill>
            <a:schemeClr val="folHlink"/>
          </a:solidFill>
          <a:latin typeface="+mn-lt"/>
          <a:cs typeface="+mn-cs"/>
        </a:defRPr>
      </a:lvl3pPr>
      <a:lvl4pPr marL="1212850" indent="-242888" algn="l" defTabSz="969963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2000">
          <a:solidFill>
            <a:schemeClr val="folHlink"/>
          </a:solidFill>
          <a:latin typeface="+mn-lt"/>
          <a:cs typeface="+mn-cs"/>
        </a:defRPr>
      </a:lvl4pPr>
      <a:lvl5pPr marL="21828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5pPr>
      <a:lvl6pPr marL="26400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6pPr>
      <a:lvl7pPr marL="30972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7pPr>
      <a:lvl8pPr marL="35544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8pPr>
      <a:lvl9pPr marL="4011613" indent="-246063" algn="l" defTabSz="969963" rtl="0" fontAlgn="base">
        <a:spcBef>
          <a:spcPct val="20000"/>
        </a:spcBef>
        <a:spcAft>
          <a:spcPct val="0"/>
        </a:spcAft>
        <a:buSzPct val="120000"/>
        <a:buFont typeface="Wingdings" pitchFamily="2" charset="2"/>
        <a:buChar char="§"/>
        <a:defRPr sz="2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GB" sz="4000" dirty="0" smtClean="0">
                <a:solidFill>
                  <a:srgbClr val="002060"/>
                </a:solidFill>
                <a:latin typeface="Arial" charset="0"/>
              </a:rPr>
              <a:t>“Every system delivers exactly the results it is  designed to give”</a:t>
            </a:r>
          </a:p>
        </p:txBody>
      </p:sp>
    </p:spTree>
    <p:extLst>
      <p:ext uri="{BB962C8B-B14F-4D97-AF65-F5344CB8AC3E}">
        <p14:creationId xmlns:p14="http://schemas.microsoft.com/office/powerpoint/2010/main" val="1056607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Reviews!!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MBS</a:t>
            </a:r>
          </a:p>
          <a:p>
            <a:r>
              <a:rPr lang="en-AU" dirty="0" smtClean="0"/>
              <a:t>PBS</a:t>
            </a:r>
          </a:p>
          <a:p>
            <a:r>
              <a:rPr lang="en-AU" dirty="0" smtClean="0"/>
              <a:t>PHI</a:t>
            </a:r>
          </a:p>
          <a:p>
            <a:r>
              <a:rPr lang="en-AU" dirty="0" smtClean="0"/>
              <a:t>Primary Care</a:t>
            </a:r>
          </a:p>
          <a:p>
            <a:r>
              <a:rPr lang="en-AU" dirty="0" smtClean="0"/>
              <a:t>Federation</a:t>
            </a:r>
          </a:p>
          <a:p>
            <a:r>
              <a:rPr lang="en-AU" dirty="0" smtClean="0"/>
              <a:t>Tax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9945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838201" y="517525"/>
            <a:ext cx="10515600" cy="4351338"/>
          </a:xfrm>
          <a:prstGeom prst="rect">
            <a:avLst/>
          </a:prstGeom>
        </p:spPr>
        <p:txBody>
          <a:bodyPr/>
          <a:lstStyle>
            <a:lvl1pPr marL="404601" indent="-404601" algn="l" defTabSz="10789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6622" indent="-337164" algn="l" defTabSz="10789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8651" indent="-269721" algn="l" defTabSz="10789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88118" indent="-269721" algn="l" defTabSz="10789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27576" indent="-269721" algn="l" defTabSz="107892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7047" indent="-269721" algn="l" defTabSz="10789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06497" indent="-269721" algn="l" defTabSz="10789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45965" indent="-269721" algn="l" defTabSz="10789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85425" indent="-269721" algn="l" defTabSz="10789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sz="4400" smtClean="0"/>
          </a:p>
          <a:p>
            <a:r>
              <a:rPr lang="en-AU" sz="4400" smtClean="0"/>
              <a:t>Macro</a:t>
            </a:r>
            <a:r>
              <a:rPr lang="en-AU" smtClean="0"/>
              <a:t> – (a Greek prefix meaning </a:t>
            </a:r>
            <a:r>
              <a:rPr lang="en-AU" i="1" smtClean="0"/>
              <a:t>long</a:t>
            </a:r>
            <a:r>
              <a:rPr lang="en-AU" smtClean="0"/>
              <a:t> or large)</a:t>
            </a:r>
          </a:p>
          <a:p>
            <a:endParaRPr lang="en-AU" smtClean="0"/>
          </a:p>
          <a:p>
            <a:r>
              <a:rPr lang="en-AU" sz="4400" smtClean="0"/>
              <a:t>Meso</a:t>
            </a:r>
            <a:r>
              <a:rPr lang="en-AU" smtClean="0"/>
              <a:t> – (from Greek  </a:t>
            </a:r>
            <a:r>
              <a:rPr lang="en-AU" i="1" smtClean="0"/>
              <a:t>mesos</a:t>
            </a:r>
            <a:r>
              <a:rPr lang="en-AU" smtClean="0"/>
              <a:t> meaning middle, intermediate)</a:t>
            </a:r>
          </a:p>
          <a:p>
            <a:endParaRPr lang="en-AU" smtClean="0"/>
          </a:p>
          <a:p>
            <a:r>
              <a:rPr lang="en-AU" sz="4400" smtClean="0"/>
              <a:t>Micro</a:t>
            </a:r>
            <a:r>
              <a:rPr lang="en-AU" smtClean="0"/>
              <a:t> – (from the Greek </a:t>
            </a:r>
            <a:r>
              <a:rPr lang="en-AU" i="1" smtClean="0"/>
              <a:t>mikros</a:t>
            </a:r>
            <a:r>
              <a:rPr lang="en-AU" smtClean="0"/>
              <a:t>, meaning small)</a:t>
            </a:r>
          </a:p>
          <a:p>
            <a:endParaRPr lang="en-AU" smtClean="0"/>
          </a:p>
          <a:p>
            <a:endParaRPr lang="en-AU" smtClean="0"/>
          </a:p>
          <a:p>
            <a:pPr marL="0" indent="0">
              <a:buFont typeface="Arial" pitchFamily="34" charset="0"/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791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930400" y="228599"/>
            <a:ext cx="8331200" cy="838200"/>
          </a:xfrm>
        </p:spPr>
        <p:txBody>
          <a:bodyPr/>
          <a:lstStyle/>
          <a:p>
            <a:pPr algn="l" eaLnBrk="1" hangingPunct="1"/>
            <a:r>
              <a:rPr lang="en-AU" sz="3300" b="1" dirty="0" smtClean="0"/>
              <a:t> Macro - Health Systems Framework</a:t>
            </a:r>
            <a:endParaRPr lang="en-AU" sz="3300" b="1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521881" y="1857376"/>
            <a:ext cx="8667737" cy="3205162"/>
            <a:chOff x="945" y="1199"/>
            <a:chExt cx="4095" cy="2019"/>
          </a:xfrm>
        </p:grpSpPr>
        <p:sp>
          <p:nvSpPr>
            <p:cNvPr id="7199" name="Text Box 4"/>
            <p:cNvSpPr txBox="1">
              <a:spLocks noChangeArrowheads="1"/>
            </p:cNvSpPr>
            <p:nvPr/>
          </p:nvSpPr>
          <p:spPr bwMode="auto">
            <a:xfrm>
              <a:off x="4080" y="2976"/>
              <a:ext cx="960" cy="24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74898">
                <a:spcBef>
                  <a:spcPct val="50000"/>
                </a:spcBef>
              </a:pPr>
              <a:r>
                <a:rPr lang="en-AU" sz="1900" b="1" dirty="0">
                  <a:solidFill>
                    <a:prstClr val="black"/>
                  </a:solidFill>
                  <a:latin typeface="Arial Narrow" pitchFamily="34" charset="0"/>
                  <a:cs typeface="Arial" charset="0"/>
                </a:rPr>
                <a:t>Complexity</a:t>
              </a:r>
              <a:endParaRPr lang="en-AU" sz="1900" b="1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200" name="Line 5"/>
            <p:cNvSpPr>
              <a:spLocks noChangeShapeType="1"/>
            </p:cNvSpPr>
            <p:nvPr/>
          </p:nvSpPr>
          <p:spPr bwMode="auto">
            <a:xfrm>
              <a:off x="1296" y="2928"/>
              <a:ext cx="37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  <p:sp>
          <p:nvSpPr>
            <p:cNvPr id="7201" name="Line 6"/>
            <p:cNvSpPr>
              <a:spLocks noChangeShapeType="1"/>
            </p:cNvSpPr>
            <p:nvPr/>
          </p:nvSpPr>
          <p:spPr bwMode="auto">
            <a:xfrm>
              <a:off x="1296" y="1200"/>
              <a:ext cx="0" cy="1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  <p:sp>
          <p:nvSpPr>
            <p:cNvPr id="7202" name="Text Box 7"/>
            <p:cNvSpPr txBox="1">
              <a:spLocks noChangeArrowheads="1"/>
            </p:cNvSpPr>
            <p:nvPr/>
          </p:nvSpPr>
          <p:spPr bwMode="auto">
            <a:xfrm rot="10800000">
              <a:off x="945" y="1199"/>
              <a:ext cx="211" cy="81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defTabSz="1074898">
                <a:spcBef>
                  <a:spcPct val="50000"/>
                </a:spcBef>
              </a:pPr>
              <a:r>
                <a:rPr lang="en-AU" sz="1700" b="1" dirty="0">
                  <a:solidFill>
                    <a:prstClr val="black"/>
                  </a:solidFill>
                  <a:latin typeface="Arial Narrow" pitchFamily="34" charset="0"/>
                  <a:cs typeface="Arial" charset="0"/>
                </a:rPr>
                <a:t>Volume</a:t>
              </a:r>
              <a:endParaRPr lang="en-AU" sz="1700" b="1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203" name="Line 8"/>
            <p:cNvSpPr>
              <a:spLocks noChangeShapeType="1"/>
            </p:cNvSpPr>
            <p:nvPr/>
          </p:nvSpPr>
          <p:spPr bwMode="auto">
            <a:xfrm flipV="1">
              <a:off x="1078" y="2064"/>
              <a:ext cx="0" cy="81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  <p:sp>
          <p:nvSpPr>
            <p:cNvPr id="7204" name="Line 9"/>
            <p:cNvSpPr>
              <a:spLocks noChangeShapeType="1"/>
            </p:cNvSpPr>
            <p:nvPr/>
          </p:nvSpPr>
          <p:spPr bwMode="auto">
            <a:xfrm>
              <a:off x="1318" y="3113"/>
              <a:ext cx="26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352801" y="1590831"/>
            <a:ext cx="1930400" cy="3057525"/>
            <a:chOff x="1584" y="1002"/>
            <a:chExt cx="912" cy="1926"/>
          </a:xfrm>
        </p:grpSpPr>
        <p:sp>
          <p:nvSpPr>
            <p:cNvPr id="7196" name="Line 11"/>
            <p:cNvSpPr>
              <a:spLocks noChangeShapeType="1"/>
            </p:cNvSpPr>
            <p:nvPr/>
          </p:nvSpPr>
          <p:spPr bwMode="auto">
            <a:xfrm>
              <a:off x="2496" y="1200"/>
              <a:ext cx="0" cy="1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  <p:sp>
          <p:nvSpPr>
            <p:cNvPr id="7197" name="Text Box 12"/>
            <p:cNvSpPr txBox="1">
              <a:spLocks noChangeArrowheads="1"/>
            </p:cNvSpPr>
            <p:nvPr/>
          </p:nvSpPr>
          <p:spPr bwMode="auto">
            <a:xfrm>
              <a:off x="1632" y="1002"/>
              <a:ext cx="816" cy="2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74898">
                <a:spcBef>
                  <a:spcPct val="50000"/>
                </a:spcBef>
              </a:pPr>
              <a:r>
                <a:rPr lang="en-AU" sz="1700" b="1" dirty="0">
                  <a:solidFill>
                    <a:prstClr val="black"/>
                  </a:solidFill>
                  <a:latin typeface="Arial Narrow" pitchFamily="34" charset="0"/>
                  <a:cs typeface="Arial" charset="0"/>
                </a:rPr>
                <a:t>Self Care</a:t>
              </a:r>
            </a:p>
          </p:txBody>
        </p:sp>
        <p:sp>
          <p:nvSpPr>
            <p:cNvPr id="7198" name="Line 13"/>
            <p:cNvSpPr>
              <a:spLocks noChangeShapeType="1"/>
            </p:cNvSpPr>
            <p:nvPr/>
          </p:nvSpPr>
          <p:spPr bwMode="auto">
            <a:xfrm flipH="1">
              <a:off x="1584" y="1322"/>
              <a:ext cx="9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5384819" y="1600200"/>
            <a:ext cx="2743201" cy="3048000"/>
            <a:chOff x="2544" y="1008"/>
            <a:chExt cx="1296" cy="1920"/>
          </a:xfrm>
        </p:grpSpPr>
        <p:sp>
          <p:nvSpPr>
            <p:cNvPr id="7193" name="Line 15"/>
            <p:cNvSpPr>
              <a:spLocks noChangeShapeType="1"/>
            </p:cNvSpPr>
            <p:nvPr/>
          </p:nvSpPr>
          <p:spPr bwMode="auto">
            <a:xfrm>
              <a:off x="3840" y="1200"/>
              <a:ext cx="0" cy="17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  <p:sp>
          <p:nvSpPr>
            <p:cNvPr id="7194" name="Text Box 16"/>
            <p:cNvSpPr txBox="1">
              <a:spLocks noChangeArrowheads="1"/>
            </p:cNvSpPr>
            <p:nvPr/>
          </p:nvSpPr>
          <p:spPr bwMode="auto">
            <a:xfrm>
              <a:off x="2736" y="1008"/>
              <a:ext cx="912" cy="2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74898">
                <a:spcBef>
                  <a:spcPct val="50000"/>
                </a:spcBef>
              </a:pPr>
              <a:r>
                <a:rPr lang="en-AU" sz="1700" b="1" dirty="0" smtClean="0">
                  <a:solidFill>
                    <a:prstClr val="black"/>
                  </a:solidFill>
                  <a:latin typeface="Arial Narrow" pitchFamily="34" charset="0"/>
                  <a:cs typeface="Arial" charset="0"/>
                </a:rPr>
                <a:t>Primary</a:t>
              </a:r>
              <a:endParaRPr lang="en-AU" sz="1700" b="1" dirty="0">
                <a:solidFill>
                  <a:prstClr val="black"/>
                </a:solidFill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7195" name="Line 17"/>
            <p:cNvSpPr>
              <a:spLocks noChangeShapeType="1"/>
            </p:cNvSpPr>
            <p:nvPr/>
          </p:nvSpPr>
          <p:spPr bwMode="auto">
            <a:xfrm>
              <a:off x="2544" y="1322"/>
              <a:ext cx="125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8128028" y="1600213"/>
            <a:ext cx="3251200" cy="492125"/>
            <a:chOff x="3840" y="1008"/>
            <a:chExt cx="1536" cy="310"/>
          </a:xfrm>
        </p:grpSpPr>
        <p:sp>
          <p:nvSpPr>
            <p:cNvPr id="7191" name="Text Box 19"/>
            <p:cNvSpPr txBox="1">
              <a:spLocks noChangeArrowheads="1"/>
            </p:cNvSpPr>
            <p:nvPr/>
          </p:nvSpPr>
          <p:spPr bwMode="auto">
            <a:xfrm>
              <a:off x="3936" y="1008"/>
              <a:ext cx="1440" cy="2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74898">
                <a:spcBef>
                  <a:spcPct val="50000"/>
                </a:spcBef>
              </a:pPr>
              <a:r>
                <a:rPr lang="en-AU" sz="1700" b="1" dirty="0">
                  <a:solidFill>
                    <a:prstClr val="black"/>
                  </a:solidFill>
                  <a:latin typeface="Arial Narrow" pitchFamily="34" charset="0"/>
                  <a:cs typeface="Arial" charset="0"/>
                </a:rPr>
                <a:t>Hospital</a:t>
              </a:r>
            </a:p>
          </p:txBody>
        </p:sp>
        <p:sp>
          <p:nvSpPr>
            <p:cNvPr id="7192" name="Line 20"/>
            <p:cNvSpPr>
              <a:spLocks noChangeShapeType="1"/>
            </p:cNvSpPr>
            <p:nvPr/>
          </p:nvSpPr>
          <p:spPr bwMode="auto">
            <a:xfrm>
              <a:off x="3840" y="1318"/>
              <a:ext cx="13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</p:grpSp>
      <p:sp>
        <p:nvSpPr>
          <p:cNvPr id="5141" name="Freeform 21"/>
          <p:cNvSpPr>
            <a:spLocks/>
          </p:cNvSpPr>
          <p:nvPr/>
        </p:nvSpPr>
        <p:spPr bwMode="auto">
          <a:xfrm>
            <a:off x="3149600" y="2157413"/>
            <a:ext cx="7518400" cy="2343150"/>
          </a:xfrm>
          <a:custGeom>
            <a:avLst/>
            <a:gdLst>
              <a:gd name="T0" fmla="*/ 2147483647 w 3600"/>
              <a:gd name="T1" fmla="*/ 2147483647 h 1008"/>
              <a:gd name="T2" fmla="*/ 2147483647 w 3600"/>
              <a:gd name="T3" fmla="*/ 2147483647 h 1008"/>
              <a:gd name="T4" fmla="*/ 2147483647 w 3600"/>
              <a:gd name="T5" fmla="*/ 2147483647 h 1008"/>
              <a:gd name="T6" fmla="*/ 0 w 3600"/>
              <a:gd name="T7" fmla="*/ 0 h 1008"/>
              <a:gd name="T8" fmla="*/ 0 60000 65536"/>
              <a:gd name="T9" fmla="*/ 0 60000 65536"/>
              <a:gd name="T10" fmla="*/ 0 60000 65536"/>
              <a:gd name="T11" fmla="*/ 0 60000 65536"/>
              <a:gd name="T12" fmla="*/ 0 w 3600"/>
              <a:gd name="T13" fmla="*/ 0 h 1008"/>
              <a:gd name="T14" fmla="*/ 3600 w 3600"/>
              <a:gd name="T15" fmla="*/ 1008 h 10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00" h="1008">
                <a:moveTo>
                  <a:pt x="3600" y="1008"/>
                </a:moveTo>
                <a:cubicBezTo>
                  <a:pt x="2820" y="928"/>
                  <a:pt x="2040" y="848"/>
                  <a:pt x="1536" y="768"/>
                </a:cubicBezTo>
                <a:cubicBezTo>
                  <a:pt x="1032" y="688"/>
                  <a:pt x="832" y="656"/>
                  <a:pt x="576" y="528"/>
                </a:cubicBezTo>
                <a:cubicBezTo>
                  <a:pt x="320" y="400"/>
                  <a:pt x="160" y="200"/>
                  <a:pt x="0" y="0"/>
                </a:cubicBezTo>
              </a:path>
            </a:pathLst>
          </a:cu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lIns="107589" tIns="53801" rIns="107589" bIns="53801" anchor="ctr"/>
          <a:lstStyle/>
          <a:p>
            <a:pPr defTabSz="1078657"/>
            <a:endParaRPr lang="en-AU" dirty="0">
              <a:solidFill>
                <a:prstClr val="black"/>
              </a:solidFill>
            </a:endParaRPr>
          </a:p>
        </p:txBody>
      </p: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3532719" y="5334314"/>
            <a:ext cx="3454400" cy="828677"/>
            <a:chOff x="1669" y="3360"/>
            <a:chExt cx="1632" cy="522"/>
          </a:xfrm>
        </p:grpSpPr>
        <p:sp>
          <p:nvSpPr>
            <p:cNvPr id="7186" name="Line 39"/>
            <p:cNvSpPr>
              <a:spLocks noChangeShapeType="1"/>
            </p:cNvSpPr>
            <p:nvPr/>
          </p:nvSpPr>
          <p:spPr bwMode="auto">
            <a:xfrm>
              <a:off x="1669" y="3360"/>
              <a:ext cx="1632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  <p:sp>
          <p:nvSpPr>
            <p:cNvPr id="7187" name="Line 40"/>
            <p:cNvSpPr>
              <a:spLocks noChangeShapeType="1"/>
            </p:cNvSpPr>
            <p:nvPr/>
          </p:nvSpPr>
          <p:spPr bwMode="auto">
            <a:xfrm>
              <a:off x="2496" y="3360"/>
              <a:ext cx="0" cy="28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  <p:sp>
          <p:nvSpPr>
            <p:cNvPr id="7188" name="Text Box 41"/>
            <p:cNvSpPr txBox="1">
              <a:spLocks noChangeArrowheads="1"/>
            </p:cNvSpPr>
            <p:nvPr/>
          </p:nvSpPr>
          <p:spPr bwMode="auto">
            <a:xfrm>
              <a:off x="1776" y="3659"/>
              <a:ext cx="1440" cy="2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74898">
                <a:spcBef>
                  <a:spcPct val="50000"/>
                </a:spcBef>
              </a:pPr>
              <a:r>
                <a:rPr lang="en-AU" sz="1700" b="1" dirty="0">
                  <a:solidFill>
                    <a:prstClr val="black"/>
                  </a:solidFill>
                  <a:latin typeface="Arial Narrow" pitchFamily="34" charset="0"/>
                  <a:cs typeface="Arial" charset="0"/>
                </a:rPr>
                <a:t>Primary Care Integration</a:t>
              </a:r>
            </a:p>
          </p:txBody>
        </p:sp>
      </p:grpSp>
      <p:grpSp>
        <p:nvGrpSpPr>
          <p:cNvPr id="7" name="Group 42"/>
          <p:cNvGrpSpPr>
            <a:grpSpLocks/>
          </p:cNvGrpSpPr>
          <p:nvPr/>
        </p:nvGrpSpPr>
        <p:grpSpPr bwMode="auto">
          <a:xfrm>
            <a:off x="6908827" y="5322907"/>
            <a:ext cx="3045884" cy="839790"/>
            <a:chOff x="3264" y="3353"/>
            <a:chExt cx="1440" cy="529"/>
          </a:xfrm>
        </p:grpSpPr>
        <p:sp>
          <p:nvSpPr>
            <p:cNvPr id="7183" name="Line 43"/>
            <p:cNvSpPr>
              <a:spLocks noChangeShapeType="1"/>
            </p:cNvSpPr>
            <p:nvPr/>
          </p:nvSpPr>
          <p:spPr bwMode="auto">
            <a:xfrm>
              <a:off x="3323" y="3353"/>
              <a:ext cx="1189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  <p:sp>
          <p:nvSpPr>
            <p:cNvPr id="7184" name="Line 44"/>
            <p:cNvSpPr>
              <a:spLocks noChangeShapeType="1"/>
            </p:cNvSpPr>
            <p:nvPr/>
          </p:nvSpPr>
          <p:spPr bwMode="auto">
            <a:xfrm>
              <a:off x="3888" y="3360"/>
              <a:ext cx="0" cy="28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pPr defTabSz="1078657"/>
              <a:endParaRPr lang="en-AU" dirty="0">
                <a:solidFill>
                  <a:prstClr val="black"/>
                </a:solidFill>
              </a:endParaRPr>
            </a:p>
          </p:txBody>
        </p:sp>
        <p:sp>
          <p:nvSpPr>
            <p:cNvPr id="7185" name="Text Box 45"/>
            <p:cNvSpPr txBox="1">
              <a:spLocks noChangeArrowheads="1"/>
            </p:cNvSpPr>
            <p:nvPr/>
          </p:nvSpPr>
          <p:spPr bwMode="auto">
            <a:xfrm>
              <a:off x="3264" y="3659"/>
              <a:ext cx="1440" cy="2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074898">
                <a:spcBef>
                  <a:spcPct val="50000"/>
                </a:spcBef>
              </a:pPr>
              <a:r>
                <a:rPr lang="en-AU" sz="1700" b="1" dirty="0">
                  <a:solidFill>
                    <a:prstClr val="black"/>
                  </a:solidFill>
                  <a:latin typeface="Arial Narrow" pitchFamily="34" charset="0"/>
                  <a:cs typeface="Arial" charset="0"/>
                </a:rPr>
                <a:t>PHC-Hospital Integration</a:t>
              </a:r>
              <a:endParaRPr lang="en-AU" sz="1700" b="1" dirty="0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48" name="Right Arrow 47"/>
          <p:cNvSpPr/>
          <p:nvPr/>
        </p:nvSpPr>
        <p:spPr>
          <a:xfrm rot="18024026">
            <a:off x="10501349" y="3994506"/>
            <a:ext cx="414337" cy="4741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589" tIns="53801" rIns="107589" bIns="53801" anchor="ctr"/>
          <a:lstStyle/>
          <a:p>
            <a:pPr defTabSz="1076168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180" name="TextBox 52"/>
          <p:cNvSpPr txBox="1">
            <a:spLocks noChangeArrowheads="1"/>
          </p:cNvSpPr>
          <p:nvPr/>
        </p:nvSpPr>
        <p:spPr bwMode="auto">
          <a:xfrm>
            <a:off x="11269377" y="6405904"/>
            <a:ext cx="793751" cy="28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788" tIns="54900" rIns="109788" bIns="54900">
            <a:spAutoFit/>
          </a:bodyPr>
          <a:lstStyle/>
          <a:p>
            <a:pPr defTabSz="1074898"/>
            <a:r>
              <a:rPr lang="en-US" sz="1100" b="1" dirty="0">
                <a:solidFill>
                  <a:srgbClr val="000000"/>
                </a:solidFill>
                <a:cs typeface="Arial" charset="0"/>
              </a:rPr>
              <a:t>16</a:t>
            </a:r>
          </a:p>
        </p:txBody>
      </p:sp>
      <p:cxnSp>
        <p:nvCxnSpPr>
          <p:cNvPr id="39" name="Straight Connector 38"/>
          <p:cNvCxnSpPr/>
          <p:nvPr/>
        </p:nvCxnSpPr>
        <p:spPr>
          <a:xfrm rot="10800000">
            <a:off x="0" y="1066800"/>
            <a:ext cx="12192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7248221" y="3573037"/>
            <a:ext cx="1824203" cy="5626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858" tIns="53936" rIns="107858" bIns="53936" rtlCol="0" anchor="ctr"/>
          <a:lstStyle/>
          <a:p>
            <a:pPr algn="ctr" defTabSz="1078657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4464021" y="3933056"/>
            <a:ext cx="1632183" cy="5040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858" tIns="53936" rIns="107858" bIns="53936" rtlCol="0" anchor="ctr"/>
          <a:lstStyle/>
          <a:p>
            <a:pPr algn="ctr" defTabSz="1078657"/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27383" y="4725144"/>
            <a:ext cx="2592288" cy="194421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858" tIns="53936" rIns="107858" bIns="53936" rtlCol="0" anchor="ctr"/>
          <a:lstStyle/>
          <a:p>
            <a:pPr algn="ctr" defTabSz="1078657"/>
            <a:r>
              <a:rPr lang="en-AU" sz="1700" dirty="0">
                <a:solidFill>
                  <a:prstClr val="white"/>
                </a:solidFill>
              </a:rPr>
              <a:t>Strategies to educate the community about </a:t>
            </a:r>
            <a:r>
              <a:rPr lang="en-AU" sz="1700" dirty="0" smtClean="0">
                <a:solidFill>
                  <a:prstClr val="white"/>
                </a:solidFill>
              </a:rPr>
              <a:t>self care, access to care, access to information</a:t>
            </a:r>
            <a:endParaRPr lang="en-AU" sz="1700" dirty="0">
              <a:solidFill>
                <a:prstClr val="white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9264421" y="2276872"/>
            <a:ext cx="2400267" cy="1584176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tx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tx2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858" tIns="53936" rIns="107858" bIns="53936" rtlCol="0" anchor="ctr"/>
          <a:lstStyle/>
          <a:p>
            <a:pPr algn="ctr" defTabSz="1078657"/>
            <a:r>
              <a:rPr lang="en-AU" dirty="0">
                <a:solidFill>
                  <a:prstClr val="white"/>
                </a:solidFill>
              </a:rPr>
              <a:t>Strategies to move this line to the right </a:t>
            </a:r>
          </a:p>
        </p:txBody>
      </p:sp>
      <p:cxnSp>
        <p:nvCxnSpPr>
          <p:cNvPr id="44" name="Curved Connector 43"/>
          <p:cNvCxnSpPr/>
          <p:nvPr/>
        </p:nvCxnSpPr>
        <p:spPr>
          <a:xfrm rot="10800000" flipV="1">
            <a:off x="8112224" y="2420888"/>
            <a:ext cx="1152128" cy="216024"/>
          </a:xfrm>
          <a:prstGeom prst="curvedConnector3">
            <a:avLst>
              <a:gd name="adj1" fmla="val 50000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urved Connector 45"/>
          <p:cNvCxnSpPr/>
          <p:nvPr/>
        </p:nvCxnSpPr>
        <p:spPr>
          <a:xfrm rot="5400000" flipH="1" flipV="1">
            <a:off x="2675620" y="3897052"/>
            <a:ext cx="792088" cy="864096"/>
          </a:xfrm>
          <a:prstGeom prst="curvedConnector3">
            <a:avLst>
              <a:gd name="adj1" fmla="val 50000"/>
            </a:avLst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04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41" grpId="0" animBg="1"/>
      <p:bldP spid="48" grpId="0" animBg="1"/>
      <p:bldP spid="9" grpId="0" animBg="1"/>
      <p:bldP spid="40" grpId="0" animBg="1"/>
      <p:bldP spid="37" grpId="0" animBg="1"/>
      <p:bldP spid="41" grpId="0" animBg="1"/>
    </p:bldLst>
  </p:timing>
</p:sld>
</file>

<file path=ppt/theme/theme1.xml><?xml version="1.0" encoding="utf-8"?>
<a:theme xmlns:a="http://schemas.openxmlformats.org/drawingml/2006/main" name="Master design">
  <a:themeElements>
    <a:clrScheme name="Master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aster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AU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AU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aster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aster design">
  <a:themeElements>
    <a:clrScheme name="Master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aster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AU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AU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aster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IF PPT Master Template">
  <a:themeElements>
    <a:clrScheme name="Custom 3">
      <a:dk1>
        <a:srgbClr val="666666"/>
      </a:dk1>
      <a:lt1>
        <a:srgbClr val="FFFFFF"/>
      </a:lt1>
      <a:dk2>
        <a:srgbClr val="00B5B3"/>
      </a:dk2>
      <a:lt2>
        <a:srgbClr val="B7E1E0"/>
      </a:lt2>
      <a:accent1>
        <a:srgbClr val="2BB5B6"/>
      </a:accent1>
      <a:accent2>
        <a:srgbClr val="389494"/>
      </a:accent2>
      <a:accent3>
        <a:srgbClr val="B7E1E0"/>
      </a:accent3>
      <a:accent4>
        <a:srgbClr val="CCCCCC"/>
      </a:accent4>
      <a:accent5>
        <a:srgbClr val="B3B3B3"/>
      </a:accent5>
      <a:accent6>
        <a:srgbClr val="666666"/>
      </a:accent6>
      <a:hlink>
        <a:srgbClr val="00B5B3"/>
      </a:hlink>
      <a:folHlink>
        <a:srgbClr val="666666"/>
      </a:folHlink>
    </a:clrScheme>
    <a:fontScheme name="Black divide title sli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90000" rIns="72000" bIns="360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90000" rIns="72000" bIns="3600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ck divide 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ck divide 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ck divide 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ck divide 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ck divide 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ck divide 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ck divide 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ck divide 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ck divide 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ck divide 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ck divide 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ck divide 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ck divide title slide 13">
        <a:dk1>
          <a:srgbClr val="003399"/>
        </a:dk1>
        <a:lt1>
          <a:srgbClr val="FFFFFF"/>
        </a:lt1>
        <a:dk2>
          <a:srgbClr val="0098DB"/>
        </a:dk2>
        <a:lt2>
          <a:srgbClr val="98C6EA"/>
        </a:lt2>
        <a:accent1>
          <a:srgbClr val="0B2265"/>
        </a:accent1>
        <a:accent2>
          <a:srgbClr val="FF6600"/>
        </a:accent2>
        <a:accent3>
          <a:srgbClr val="FFFFFF"/>
        </a:accent3>
        <a:accent4>
          <a:srgbClr val="002A82"/>
        </a:accent4>
        <a:accent5>
          <a:srgbClr val="AAABB8"/>
        </a:accent5>
        <a:accent6>
          <a:srgbClr val="E75C00"/>
        </a:accent6>
        <a:hlink>
          <a:srgbClr val="008B95"/>
        </a:hlink>
        <a:folHlink>
          <a:srgbClr val="B6B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ck divide title slide 14">
        <a:dk1>
          <a:srgbClr val="3C3C3C"/>
        </a:dk1>
        <a:lt1>
          <a:srgbClr val="FFFFFF"/>
        </a:lt1>
        <a:dk2>
          <a:srgbClr val="A9D1CF"/>
        </a:dk2>
        <a:lt2>
          <a:srgbClr val="3C3C3C"/>
        </a:lt2>
        <a:accent1>
          <a:srgbClr val="A9D1CF"/>
        </a:accent1>
        <a:accent2>
          <a:srgbClr val="E9E6D5"/>
        </a:accent2>
        <a:accent3>
          <a:srgbClr val="FFFFFF"/>
        </a:accent3>
        <a:accent4>
          <a:srgbClr val="323232"/>
        </a:accent4>
        <a:accent5>
          <a:srgbClr val="D1E5E4"/>
        </a:accent5>
        <a:accent6>
          <a:srgbClr val="D3D0C1"/>
        </a:accent6>
        <a:hlink>
          <a:srgbClr val="920052"/>
        </a:hlink>
        <a:folHlink>
          <a:srgbClr val="D0CAA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ck divide title slide 15">
        <a:dk1>
          <a:srgbClr val="3C3C3C"/>
        </a:dk1>
        <a:lt1>
          <a:srgbClr val="FFFFFF"/>
        </a:lt1>
        <a:dk2>
          <a:srgbClr val="A9D1CF"/>
        </a:dk2>
        <a:lt2>
          <a:srgbClr val="3C3C3C"/>
        </a:lt2>
        <a:accent1>
          <a:srgbClr val="94C5C4"/>
        </a:accent1>
        <a:accent2>
          <a:srgbClr val="E9E6D5"/>
        </a:accent2>
        <a:accent3>
          <a:srgbClr val="FFFFFF"/>
        </a:accent3>
        <a:accent4>
          <a:srgbClr val="323232"/>
        </a:accent4>
        <a:accent5>
          <a:srgbClr val="C8DFDE"/>
        </a:accent5>
        <a:accent6>
          <a:srgbClr val="D3D0C1"/>
        </a:accent6>
        <a:hlink>
          <a:srgbClr val="920052"/>
        </a:hlink>
        <a:folHlink>
          <a:srgbClr val="D0CAA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ck divide title slide 16">
        <a:dk1>
          <a:srgbClr val="000000"/>
        </a:dk1>
        <a:lt1>
          <a:srgbClr val="FFFFFF"/>
        </a:lt1>
        <a:dk2>
          <a:srgbClr val="A9D1CF"/>
        </a:dk2>
        <a:lt2>
          <a:srgbClr val="3C3C3C"/>
        </a:lt2>
        <a:accent1>
          <a:srgbClr val="94C5C4"/>
        </a:accent1>
        <a:accent2>
          <a:srgbClr val="E9E6D5"/>
        </a:accent2>
        <a:accent3>
          <a:srgbClr val="FFFFFF"/>
        </a:accent3>
        <a:accent4>
          <a:srgbClr val="000000"/>
        </a:accent4>
        <a:accent5>
          <a:srgbClr val="C8DFDE"/>
        </a:accent5>
        <a:accent6>
          <a:srgbClr val="D3D0C1"/>
        </a:accent6>
        <a:hlink>
          <a:srgbClr val="920052"/>
        </a:hlink>
        <a:folHlink>
          <a:srgbClr val="D0CAA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raining Templatev5">
  <a:themeElements>
    <a:clrScheme name="Training Templatev5 16">
      <a:dk1>
        <a:srgbClr val="080808"/>
      </a:dk1>
      <a:lt1>
        <a:srgbClr val="FFFFFF"/>
      </a:lt1>
      <a:dk2>
        <a:srgbClr val="FFEAC3"/>
      </a:dk2>
      <a:lt2>
        <a:srgbClr val="D89EF2"/>
      </a:lt2>
      <a:accent1>
        <a:srgbClr val="C3A682"/>
      </a:accent1>
      <a:accent2>
        <a:srgbClr val="927855"/>
      </a:accent2>
      <a:accent3>
        <a:srgbClr val="FFFFFF"/>
      </a:accent3>
      <a:accent4>
        <a:srgbClr val="060606"/>
      </a:accent4>
      <a:accent5>
        <a:srgbClr val="DED0C1"/>
      </a:accent5>
      <a:accent6>
        <a:srgbClr val="846C4C"/>
      </a:accent6>
      <a:hlink>
        <a:srgbClr val="85519E"/>
      </a:hlink>
      <a:folHlink>
        <a:srgbClr val="4A1B65"/>
      </a:folHlink>
    </a:clrScheme>
    <a:fontScheme name="Training Templatev5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tx2"/>
            </a:gs>
            <a:gs pos="100000">
              <a:schemeClr val="accent1"/>
            </a:gs>
          </a:gsLst>
          <a:lin ang="2700000" scaled="1"/>
        </a:gra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69963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2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tx2"/>
            </a:gs>
            <a:gs pos="100000">
              <a:schemeClr val="accent1"/>
            </a:gs>
          </a:gsLst>
          <a:lin ang="2700000" scaled="1"/>
        </a:gra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69963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2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raining Templatev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3">
        <a:dk1>
          <a:srgbClr val="4A1B65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3E1555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4">
        <a:dk1>
          <a:srgbClr val="4A1B65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3E1555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8551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5">
        <a:dk1>
          <a:srgbClr val="000000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000000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8551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6">
        <a:dk1>
          <a:srgbClr val="080808"/>
        </a:dk1>
        <a:lt1>
          <a:srgbClr val="FFFFFF"/>
        </a:lt1>
        <a:dk2>
          <a:srgbClr val="FFEAC3"/>
        </a:dk2>
        <a:lt2>
          <a:srgbClr val="D89EF2"/>
        </a:lt2>
        <a:accent1>
          <a:srgbClr val="C3A682"/>
        </a:accent1>
        <a:accent2>
          <a:srgbClr val="927855"/>
        </a:accent2>
        <a:accent3>
          <a:srgbClr val="FFFFFF"/>
        </a:accent3>
        <a:accent4>
          <a:srgbClr val="060606"/>
        </a:accent4>
        <a:accent5>
          <a:srgbClr val="DED0C1"/>
        </a:accent5>
        <a:accent6>
          <a:srgbClr val="846C4C"/>
        </a:accent6>
        <a:hlink>
          <a:srgbClr val="85519E"/>
        </a:hlink>
        <a:folHlink>
          <a:srgbClr val="4A1B6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Training Templatev5">
  <a:themeElements>
    <a:clrScheme name="Training Templatev5 16">
      <a:dk1>
        <a:srgbClr val="080808"/>
      </a:dk1>
      <a:lt1>
        <a:srgbClr val="FFFFFF"/>
      </a:lt1>
      <a:dk2>
        <a:srgbClr val="FFEAC3"/>
      </a:dk2>
      <a:lt2>
        <a:srgbClr val="D89EF2"/>
      </a:lt2>
      <a:accent1>
        <a:srgbClr val="C3A682"/>
      </a:accent1>
      <a:accent2>
        <a:srgbClr val="927855"/>
      </a:accent2>
      <a:accent3>
        <a:srgbClr val="FFFFFF"/>
      </a:accent3>
      <a:accent4>
        <a:srgbClr val="060606"/>
      </a:accent4>
      <a:accent5>
        <a:srgbClr val="DED0C1"/>
      </a:accent5>
      <a:accent6>
        <a:srgbClr val="846C4C"/>
      </a:accent6>
      <a:hlink>
        <a:srgbClr val="85519E"/>
      </a:hlink>
      <a:folHlink>
        <a:srgbClr val="4A1B65"/>
      </a:folHlink>
    </a:clrScheme>
    <a:fontScheme name="Training Templatev5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tx2"/>
            </a:gs>
            <a:gs pos="100000">
              <a:schemeClr val="accent1"/>
            </a:gs>
          </a:gsLst>
          <a:lin ang="2700000" scaled="1"/>
        </a:gra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69963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2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tx2"/>
            </a:gs>
            <a:gs pos="100000">
              <a:schemeClr val="accent1"/>
            </a:gs>
          </a:gsLst>
          <a:lin ang="2700000" scaled="1"/>
        </a:gra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69963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2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raining Templatev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3">
        <a:dk1>
          <a:srgbClr val="4A1B65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3E1555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4">
        <a:dk1>
          <a:srgbClr val="4A1B65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3E1555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8551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5">
        <a:dk1>
          <a:srgbClr val="000000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000000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8551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6">
        <a:dk1>
          <a:srgbClr val="080808"/>
        </a:dk1>
        <a:lt1>
          <a:srgbClr val="FFFFFF"/>
        </a:lt1>
        <a:dk2>
          <a:srgbClr val="FFEAC3"/>
        </a:dk2>
        <a:lt2>
          <a:srgbClr val="D89EF2"/>
        </a:lt2>
        <a:accent1>
          <a:srgbClr val="C3A682"/>
        </a:accent1>
        <a:accent2>
          <a:srgbClr val="927855"/>
        </a:accent2>
        <a:accent3>
          <a:srgbClr val="FFFFFF"/>
        </a:accent3>
        <a:accent4>
          <a:srgbClr val="060606"/>
        </a:accent4>
        <a:accent5>
          <a:srgbClr val="DED0C1"/>
        </a:accent5>
        <a:accent6>
          <a:srgbClr val="846C4C"/>
        </a:accent6>
        <a:hlink>
          <a:srgbClr val="85519E"/>
        </a:hlink>
        <a:folHlink>
          <a:srgbClr val="4A1B6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Training Templatev5">
  <a:themeElements>
    <a:clrScheme name="Training Templatev5 16">
      <a:dk1>
        <a:srgbClr val="080808"/>
      </a:dk1>
      <a:lt1>
        <a:srgbClr val="FFFFFF"/>
      </a:lt1>
      <a:dk2>
        <a:srgbClr val="FFEAC3"/>
      </a:dk2>
      <a:lt2>
        <a:srgbClr val="D89EF2"/>
      </a:lt2>
      <a:accent1>
        <a:srgbClr val="C3A682"/>
      </a:accent1>
      <a:accent2>
        <a:srgbClr val="927855"/>
      </a:accent2>
      <a:accent3>
        <a:srgbClr val="FFFFFF"/>
      </a:accent3>
      <a:accent4>
        <a:srgbClr val="060606"/>
      </a:accent4>
      <a:accent5>
        <a:srgbClr val="DED0C1"/>
      </a:accent5>
      <a:accent6>
        <a:srgbClr val="846C4C"/>
      </a:accent6>
      <a:hlink>
        <a:srgbClr val="85519E"/>
      </a:hlink>
      <a:folHlink>
        <a:srgbClr val="4A1B65"/>
      </a:folHlink>
    </a:clrScheme>
    <a:fontScheme name="Training Templatev5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tx2"/>
            </a:gs>
            <a:gs pos="100000">
              <a:schemeClr val="accent1"/>
            </a:gs>
          </a:gsLst>
          <a:lin ang="2700000" scaled="1"/>
        </a:gra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69963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2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tx2"/>
            </a:gs>
            <a:gs pos="100000">
              <a:schemeClr val="accent1"/>
            </a:gs>
          </a:gsLst>
          <a:lin ang="2700000" scaled="1"/>
        </a:gra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69963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2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raining Templatev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3">
        <a:dk1>
          <a:srgbClr val="4A1B65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3E1555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4">
        <a:dk1>
          <a:srgbClr val="4A1B65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3E1555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8551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5">
        <a:dk1>
          <a:srgbClr val="000000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000000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8551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6">
        <a:dk1>
          <a:srgbClr val="080808"/>
        </a:dk1>
        <a:lt1>
          <a:srgbClr val="FFFFFF"/>
        </a:lt1>
        <a:dk2>
          <a:srgbClr val="FFEAC3"/>
        </a:dk2>
        <a:lt2>
          <a:srgbClr val="D89EF2"/>
        </a:lt2>
        <a:accent1>
          <a:srgbClr val="C3A682"/>
        </a:accent1>
        <a:accent2>
          <a:srgbClr val="927855"/>
        </a:accent2>
        <a:accent3>
          <a:srgbClr val="FFFFFF"/>
        </a:accent3>
        <a:accent4>
          <a:srgbClr val="060606"/>
        </a:accent4>
        <a:accent5>
          <a:srgbClr val="DED0C1"/>
        </a:accent5>
        <a:accent6>
          <a:srgbClr val="846C4C"/>
        </a:accent6>
        <a:hlink>
          <a:srgbClr val="85519E"/>
        </a:hlink>
        <a:folHlink>
          <a:srgbClr val="4A1B6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Training Templatev5">
  <a:themeElements>
    <a:clrScheme name="Training Templatev5 16">
      <a:dk1>
        <a:srgbClr val="080808"/>
      </a:dk1>
      <a:lt1>
        <a:srgbClr val="FFFFFF"/>
      </a:lt1>
      <a:dk2>
        <a:srgbClr val="FFEAC3"/>
      </a:dk2>
      <a:lt2>
        <a:srgbClr val="D89EF2"/>
      </a:lt2>
      <a:accent1>
        <a:srgbClr val="C3A682"/>
      </a:accent1>
      <a:accent2>
        <a:srgbClr val="927855"/>
      </a:accent2>
      <a:accent3>
        <a:srgbClr val="FFFFFF"/>
      </a:accent3>
      <a:accent4>
        <a:srgbClr val="060606"/>
      </a:accent4>
      <a:accent5>
        <a:srgbClr val="DED0C1"/>
      </a:accent5>
      <a:accent6>
        <a:srgbClr val="846C4C"/>
      </a:accent6>
      <a:hlink>
        <a:srgbClr val="85519E"/>
      </a:hlink>
      <a:folHlink>
        <a:srgbClr val="4A1B65"/>
      </a:folHlink>
    </a:clrScheme>
    <a:fontScheme name="Training Templatev5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tx2"/>
            </a:gs>
            <a:gs pos="100000">
              <a:schemeClr val="accent1"/>
            </a:gs>
          </a:gsLst>
          <a:lin ang="2700000" scaled="1"/>
        </a:gra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69963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2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tx2"/>
            </a:gs>
            <a:gs pos="100000">
              <a:schemeClr val="accent1"/>
            </a:gs>
          </a:gsLst>
          <a:lin ang="2700000" scaled="1"/>
        </a:gra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69963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120000"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raining Templatev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Templatev5 13">
        <a:dk1>
          <a:srgbClr val="4A1B65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3E1555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4">
        <a:dk1>
          <a:srgbClr val="4A1B65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3E1555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8551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5">
        <a:dk1>
          <a:srgbClr val="000000"/>
        </a:dk1>
        <a:lt1>
          <a:srgbClr val="FFFFFF"/>
        </a:lt1>
        <a:dk2>
          <a:srgbClr val="927855"/>
        </a:dk2>
        <a:lt2>
          <a:srgbClr val="000000"/>
        </a:lt2>
        <a:accent1>
          <a:srgbClr val="FFEAC3"/>
        </a:accent1>
        <a:accent2>
          <a:srgbClr val="C3A682"/>
        </a:accent2>
        <a:accent3>
          <a:srgbClr val="FFFFFF"/>
        </a:accent3>
        <a:accent4>
          <a:srgbClr val="000000"/>
        </a:accent4>
        <a:accent5>
          <a:srgbClr val="FFF3DE"/>
        </a:accent5>
        <a:accent6>
          <a:srgbClr val="B09675"/>
        </a:accent6>
        <a:hlink>
          <a:srgbClr val="D89EF2"/>
        </a:hlink>
        <a:folHlink>
          <a:srgbClr val="8551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Templatev5 16">
        <a:dk1>
          <a:srgbClr val="080808"/>
        </a:dk1>
        <a:lt1>
          <a:srgbClr val="FFFFFF"/>
        </a:lt1>
        <a:dk2>
          <a:srgbClr val="FFEAC3"/>
        </a:dk2>
        <a:lt2>
          <a:srgbClr val="D89EF2"/>
        </a:lt2>
        <a:accent1>
          <a:srgbClr val="C3A682"/>
        </a:accent1>
        <a:accent2>
          <a:srgbClr val="927855"/>
        </a:accent2>
        <a:accent3>
          <a:srgbClr val="FFFFFF"/>
        </a:accent3>
        <a:accent4>
          <a:srgbClr val="060606"/>
        </a:accent4>
        <a:accent5>
          <a:srgbClr val="DED0C1"/>
        </a:accent5>
        <a:accent6>
          <a:srgbClr val="846C4C"/>
        </a:accent6>
        <a:hlink>
          <a:srgbClr val="85519E"/>
        </a:hlink>
        <a:folHlink>
          <a:srgbClr val="4A1B6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1577</TotalTime>
  <Words>98</Words>
  <Application>Microsoft Office PowerPoint</Application>
  <PresentationFormat>Custom</PresentationFormat>
  <Paragraphs>27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Master design</vt:lpstr>
      <vt:lpstr>1_Master design</vt:lpstr>
      <vt:lpstr>3_Office Theme</vt:lpstr>
      <vt:lpstr>IF PPT Master Template</vt:lpstr>
      <vt:lpstr>Training Templatev5</vt:lpstr>
      <vt:lpstr>1_Training Templatev5</vt:lpstr>
      <vt:lpstr>2_Training Templatev5</vt:lpstr>
      <vt:lpstr>3_Training Templatev5</vt:lpstr>
      <vt:lpstr>PowerPoint Presentation</vt:lpstr>
      <vt:lpstr>Reviews!!</vt:lpstr>
      <vt:lpstr>PowerPoint Presentation</vt:lpstr>
      <vt:lpstr> Macro - Health Systems Framework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vahid</dc:creator>
  <cp:lastModifiedBy>David Wright</cp:lastModifiedBy>
  <cp:revision>93</cp:revision>
  <dcterms:created xsi:type="dcterms:W3CDTF">2015-08-02T09:32:26Z</dcterms:created>
  <dcterms:modified xsi:type="dcterms:W3CDTF">2015-12-14T05:42:35Z</dcterms:modified>
</cp:coreProperties>
</file>